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74" r:id="rId1"/>
    <p:sldMasterId id="2147483675" r:id="rId2"/>
  </p:sldMasterIdLst>
  <p:notesMasterIdLst>
    <p:notesMasterId r:id="rId47"/>
  </p:notesMasterIdLst>
  <p:sldIdLst>
    <p:sldId id="256" r:id="rId3"/>
    <p:sldId id="258" r:id="rId4"/>
    <p:sldId id="259" r:id="rId5"/>
    <p:sldId id="257" r:id="rId6"/>
    <p:sldId id="260" r:id="rId7"/>
    <p:sldId id="298" r:id="rId8"/>
    <p:sldId id="299" r:id="rId9"/>
    <p:sldId id="300" r:id="rId10"/>
    <p:sldId id="301" r:id="rId11"/>
    <p:sldId id="302"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Lst>
  <p:sldSz cx="9144000" cy="5143500" type="screen16x9"/>
  <p:notesSz cx="6858000" cy="9144000"/>
  <p:embeddedFontLst>
    <p:embeddedFont>
      <p:font typeface="Amatic SC" pitchFamily="2" charset="-79"/>
      <p:regular r:id="rId48"/>
      <p:bold r:id="rId49"/>
    </p:embeddedFont>
    <p:embeddedFont>
      <p:font typeface="DM Sans" pitchFamily="2" charset="77"/>
      <p:regular r:id="rId50"/>
      <p:bold r:id="rId51"/>
      <p:italic r:id="rId52"/>
      <p:boldItalic r:id="rId53"/>
    </p:embeddedFont>
    <p:embeddedFont>
      <p:font typeface="Figtree" pitchFamily="2" charset="0"/>
      <p:regular r:id="rId54"/>
      <p:bold r:id="rId55"/>
      <p:italic r:id="rId56"/>
      <p:boldItalic r:id="rId57"/>
    </p:embeddedFont>
    <p:embeddedFont>
      <p:font typeface="Nunito Light" panose="020F0302020204030204" pitchFamily="34" charset="0"/>
      <p:regular r:id="rId58"/>
      <p:italic r:id="rId59"/>
    </p:embeddedFont>
    <p:embeddedFont>
      <p:font typeface="Proxima Nova" panose="02000506030000020004" pitchFamily="2" charset="0"/>
      <p:regular r:id="rId60"/>
      <p:bold r:id="rId61"/>
      <p:italic r:id="rId62"/>
      <p:boldItalic r:id="rId63"/>
    </p:embeddedFont>
    <p:embeddedFont>
      <p:font typeface="Raleway" pitchFamily="2" charset="77"/>
      <p:regular r:id="rId64"/>
      <p:bold r:id="rId65"/>
      <p:italic r:id="rId66"/>
      <p:boldItalic r:id="rId67"/>
    </p:embeddedFont>
    <p:embeddedFont>
      <p:font typeface="Roboto Medium" panose="020F0502020204030204" pitchFamily="34" charset="0"/>
      <p:regular r:id="rId68"/>
      <p:bold r:id="rId69"/>
      <p:italic r:id="rId70"/>
      <p:boldItalic r:id="rId7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BE2B8"/>
    <a:srgbClr val="FDBF49"/>
    <a:srgbClr val="003049"/>
    <a:srgbClr val="D72727"/>
    <a:srgbClr val="F77F00"/>
    <a:srgbClr val="574976"/>
    <a:srgbClr val="25282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3426488-1321-4E1C-AF4E-FDDFEC7E8079}">
  <a:tblStyle styleId="{C3426488-1321-4E1C-AF4E-FDDFEC7E807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6EC0A733-B6EF-4F37-8FEF-12DD1C687D9F}"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212"/>
    <p:restoredTop sz="94719"/>
  </p:normalViewPr>
  <p:slideViewPr>
    <p:cSldViewPr snapToGrid="0">
      <p:cViewPr>
        <p:scale>
          <a:sx n="138" d="100"/>
          <a:sy n="138" d="100"/>
        </p:scale>
        <p:origin x="1528" y="121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notesMaster" Target="notesMasters/notesMaster1.xml"/><Relationship Id="rId63" Type="http://schemas.openxmlformats.org/officeDocument/2006/relationships/font" Target="fonts/font16.fntdata"/><Relationship Id="rId68" Type="http://schemas.openxmlformats.org/officeDocument/2006/relationships/font" Target="fonts/font21.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font" Target="fonts/font6.fntdata"/><Relationship Id="rId58" Type="http://schemas.openxmlformats.org/officeDocument/2006/relationships/font" Target="fonts/font11.fntdata"/><Relationship Id="rId66" Type="http://schemas.openxmlformats.org/officeDocument/2006/relationships/font" Target="fonts/font19.fntdata"/><Relationship Id="rId74" Type="http://schemas.openxmlformats.org/officeDocument/2006/relationships/theme" Target="theme/theme1.xml"/><Relationship Id="rId5" Type="http://schemas.openxmlformats.org/officeDocument/2006/relationships/slide" Target="slides/slide3.xml"/><Relationship Id="rId61" Type="http://schemas.openxmlformats.org/officeDocument/2006/relationships/font" Target="fonts/font14.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font" Target="fonts/font1.fntdata"/><Relationship Id="rId56" Type="http://schemas.openxmlformats.org/officeDocument/2006/relationships/font" Target="fonts/font9.fntdata"/><Relationship Id="rId64" Type="http://schemas.openxmlformats.org/officeDocument/2006/relationships/font" Target="fonts/font17.fntdata"/><Relationship Id="rId69" Type="http://schemas.openxmlformats.org/officeDocument/2006/relationships/font" Target="fonts/font22.fntdata"/><Relationship Id="rId8" Type="http://schemas.openxmlformats.org/officeDocument/2006/relationships/slide" Target="slides/slide6.xml"/><Relationship Id="rId51" Type="http://schemas.openxmlformats.org/officeDocument/2006/relationships/font" Target="fonts/font4.fntdata"/><Relationship Id="rId72" Type="http://schemas.openxmlformats.org/officeDocument/2006/relationships/presProps" Target="pres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12.fntdata"/><Relationship Id="rId67" Type="http://schemas.openxmlformats.org/officeDocument/2006/relationships/font" Target="fonts/font20.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7.fntdata"/><Relationship Id="rId62" Type="http://schemas.openxmlformats.org/officeDocument/2006/relationships/font" Target="fonts/font15.fntdata"/><Relationship Id="rId70" Type="http://schemas.openxmlformats.org/officeDocument/2006/relationships/font" Target="fonts/font23.fntdata"/><Relationship Id="rId75"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2.fntdata"/><Relationship Id="rId57" Type="http://schemas.openxmlformats.org/officeDocument/2006/relationships/font" Target="fonts/font10.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5.fntdata"/><Relationship Id="rId60" Type="http://schemas.openxmlformats.org/officeDocument/2006/relationships/font" Target="fonts/font13.fntdata"/><Relationship Id="rId65" Type="http://schemas.openxmlformats.org/officeDocument/2006/relationships/font" Target="fonts/font18.fntdata"/><Relationship Id="rId73"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font" Target="fonts/font3.fntdata"/><Relationship Id="rId55" Type="http://schemas.openxmlformats.org/officeDocument/2006/relationships/font" Target="fonts/font8.fntdata"/><Relationship Id="rId7" Type="http://schemas.openxmlformats.org/officeDocument/2006/relationships/slide" Target="slides/slide5.xml"/><Relationship Id="rId71" Type="http://schemas.openxmlformats.org/officeDocument/2006/relationships/font" Target="fonts/font24.fntdata"/></Relationships>
</file>

<file path=ppt/media/image1.png>
</file>

<file path=ppt/media/image10.jpg>
</file>

<file path=ppt/media/image11.jpg>
</file>

<file path=ppt/media/image12.jpg>
</file>

<file path=ppt/media/image13.jpg>
</file>

<file path=ppt/media/image14.jp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1f1ce5643d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1f1ce5643d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a:extLst>
            <a:ext uri="{FF2B5EF4-FFF2-40B4-BE49-F238E27FC236}">
              <a16:creationId xmlns:a16="http://schemas.microsoft.com/office/drawing/2014/main" id="{012519D1-4CF4-8416-3194-C7BDD2F9D1BA}"/>
            </a:ext>
          </a:extLst>
        </p:cNvPr>
        <p:cNvGrpSpPr/>
        <p:nvPr/>
      </p:nvGrpSpPr>
      <p:grpSpPr>
        <a:xfrm>
          <a:off x="0" y="0"/>
          <a:ext cx="0" cy="0"/>
          <a:chOff x="0" y="0"/>
          <a:chExt cx="0" cy="0"/>
        </a:xfrm>
      </p:grpSpPr>
      <p:sp>
        <p:nvSpPr>
          <p:cNvPr id="275" name="Google Shape;275;g110860aa576_0_0:notes">
            <a:extLst>
              <a:ext uri="{FF2B5EF4-FFF2-40B4-BE49-F238E27FC236}">
                <a16:creationId xmlns:a16="http://schemas.microsoft.com/office/drawing/2014/main" id="{6A007133-F5B8-E492-D3DF-E7F5F22F84F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 name="Google Shape;276;g110860aa576_0_0:notes">
            <a:extLst>
              <a:ext uri="{FF2B5EF4-FFF2-40B4-BE49-F238E27FC236}">
                <a16:creationId xmlns:a16="http://schemas.microsoft.com/office/drawing/2014/main" id="{EFB792B2-2B9A-A9D3-4370-BCD48274D06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7402839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1125d80b419_0_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 name="Google Shape;291;g1125d80b419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g212f97afb56_1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2" name="Google Shape;322;g212f97afb56_1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212f97afb56_1_1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212f97afb56_1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212f97afb56_1_2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 name="Google Shape;352;g212f97afb56_1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212f97afb56_1_3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212f97afb56_1_3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212f97afb56_1_5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212f97afb56_1_5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g212f97afb56_1_6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8" name="Google Shape;398;g212f97afb56_1_6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g212f97afb56_1_7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212f97afb56_1_7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212f97afb56_1_8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212f97afb56_1_8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g1ff18b49f31_1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 name="Google Shape;244;g1ff18b49f31_1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g212f97afb56_1_10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0" name="Google Shape;470;g212f97afb56_1_1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
        <p:cNvGrpSpPr/>
        <p:nvPr/>
      </p:nvGrpSpPr>
      <p:grpSpPr>
        <a:xfrm>
          <a:off x="0" y="0"/>
          <a:ext cx="0" cy="0"/>
          <a:chOff x="0" y="0"/>
          <a:chExt cx="0" cy="0"/>
        </a:xfrm>
      </p:grpSpPr>
      <p:sp>
        <p:nvSpPr>
          <p:cNvPr id="497" name="Google Shape;497;g251811ef94e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8" name="Google Shape;498;g251811ef94e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g212f97afb56_1_12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7" name="Google Shape;507;g212f97afb56_1_12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9"/>
        <p:cNvGrpSpPr/>
        <p:nvPr/>
      </p:nvGrpSpPr>
      <p:grpSpPr>
        <a:xfrm>
          <a:off x="0" y="0"/>
          <a:ext cx="0" cy="0"/>
          <a:chOff x="0" y="0"/>
          <a:chExt cx="0" cy="0"/>
        </a:xfrm>
      </p:grpSpPr>
      <p:sp>
        <p:nvSpPr>
          <p:cNvPr id="520" name="Google Shape;520;g212f97afb56_1_14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1" name="Google Shape;521;g212f97afb56_1_14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5"/>
        <p:cNvGrpSpPr/>
        <p:nvPr/>
      </p:nvGrpSpPr>
      <p:grpSpPr>
        <a:xfrm>
          <a:off x="0" y="0"/>
          <a:ext cx="0" cy="0"/>
          <a:chOff x="0" y="0"/>
          <a:chExt cx="0" cy="0"/>
        </a:xfrm>
      </p:grpSpPr>
      <p:sp>
        <p:nvSpPr>
          <p:cNvPr id="546" name="Google Shape;546;g1125d80b419_0_2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7" name="Google Shape;547;g1125d80b419_0_2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1"/>
        <p:cNvGrpSpPr/>
        <p:nvPr/>
      </p:nvGrpSpPr>
      <p:grpSpPr>
        <a:xfrm>
          <a:off x="0" y="0"/>
          <a:ext cx="0" cy="0"/>
          <a:chOff x="0" y="0"/>
          <a:chExt cx="0" cy="0"/>
        </a:xfrm>
      </p:grpSpPr>
      <p:sp>
        <p:nvSpPr>
          <p:cNvPr id="572" name="Google Shape;572;g1f1ce5643d3_0_1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3" name="Google Shape;573;g1f1ce5643d3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2"/>
        <p:cNvGrpSpPr/>
        <p:nvPr/>
      </p:nvGrpSpPr>
      <p:grpSpPr>
        <a:xfrm>
          <a:off x="0" y="0"/>
          <a:ext cx="0" cy="0"/>
          <a:chOff x="0" y="0"/>
          <a:chExt cx="0" cy="0"/>
        </a:xfrm>
      </p:grpSpPr>
      <p:sp>
        <p:nvSpPr>
          <p:cNvPr id="583" name="Google Shape;583;g1f1ce5643d3_0_1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4" name="Google Shape;584;g1f1ce5643d3_0_1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8"/>
        <p:cNvGrpSpPr/>
        <p:nvPr/>
      </p:nvGrpSpPr>
      <p:grpSpPr>
        <a:xfrm>
          <a:off x="0" y="0"/>
          <a:ext cx="0" cy="0"/>
          <a:chOff x="0" y="0"/>
          <a:chExt cx="0" cy="0"/>
        </a:xfrm>
      </p:grpSpPr>
      <p:sp>
        <p:nvSpPr>
          <p:cNvPr id="589" name="Google Shape;589;g1f1ce5643d3_1_136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0" name="Google Shape;590;g1f1ce5643d3_1_136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4"/>
        <p:cNvGrpSpPr/>
        <p:nvPr/>
      </p:nvGrpSpPr>
      <p:grpSpPr>
        <a:xfrm>
          <a:off x="0" y="0"/>
          <a:ext cx="0" cy="0"/>
          <a:chOff x="0" y="0"/>
          <a:chExt cx="0" cy="0"/>
        </a:xfrm>
      </p:grpSpPr>
      <p:sp>
        <p:nvSpPr>
          <p:cNvPr id="595" name="Google Shape;595;g1f1ce5643d3_1_136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6" name="Google Shape;596;g1f1ce5643d3_1_136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0"/>
        <p:cNvGrpSpPr/>
        <p:nvPr/>
      </p:nvGrpSpPr>
      <p:grpSpPr>
        <a:xfrm>
          <a:off x="0" y="0"/>
          <a:ext cx="0" cy="0"/>
          <a:chOff x="0" y="0"/>
          <a:chExt cx="0" cy="0"/>
        </a:xfrm>
      </p:grpSpPr>
      <p:sp>
        <p:nvSpPr>
          <p:cNvPr id="601" name="Google Shape;601;g1f1ce5643d3_1_136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2" name="Google Shape;602;g1f1ce5643d3_1_136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6"/>
        <p:cNvGrpSpPr/>
        <p:nvPr/>
      </p:nvGrpSpPr>
      <p:grpSpPr>
        <a:xfrm>
          <a:off x="0" y="0"/>
          <a:ext cx="0" cy="0"/>
          <a:chOff x="0" y="0"/>
          <a:chExt cx="0" cy="0"/>
        </a:xfrm>
      </p:grpSpPr>
      <p:sp>
        <p:nvSpPr>
          <p:cNvPr id="617" name="Google Shape;617;g1f1ce5643d3_1_137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8" name="Google Shape;618;g1f1ce5643d3_1_137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2"/>
        <p:cNvGrpSpPr/>
        <p:nvPr/>
      </p:nvGrpSpPr>
      <p:grpSpPr>
        <a:xfrm>
          <a:off x="0" y="0"/>
          <a:ext cx="0" cy="0"/>
          <a:chOff x="0" y="0"/>
          <a:chExt cx="0" cy="0"/>
        </a:xfrm>
      </p:grpSpPr>
      <p:sp>
        <p:nvSpPr>
          <p:cNvPr id="633" name="Google Shape;633;g1f1ce5643d3_1_137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4" name="Google Shape;634;g1f1ce5643d3_1_137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9"/>
        <p:cNvGrpSpPr/>
        <p:nvPr/>
      </p:nvGrpSpPr>
      <p:grpSpPr>
        <a:xfrm>
          <a:off x="0" y="0"/>
          <a:ext cx="0" cy="0"/>
          <a:chOff x="0" y="0"/>
          <a:chExt cx="0" cy="0"/>
        </a:xfrm>
      </p:grpSpPr>
      <p:sp>
        <p:nvSpPr>
          <p:cNvPr id="970" name="Google Shape;970;g1f1ce5643d3_1_140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1" name="Google Shape;971;g1f1ce5643d3_1_140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83"/>
        <p:cNvGrpSpPr/>
        <p:nvPr/>
      </p:nvGrpSpPr>
      <p:grpSpPr>
        <a:xfrm>
          <a:off x="0" y="0"/>
          <a:ext cx="0" cy="0"/>
          <a:chOff x="0" y="0"/>
          <a:chExt cx="0" cy="0"/>
        </a:xfrm>
      </p:grpSpPr>
      <p:sp>
        <p:nvSpPr>
          <p:cNvPr id="6884" name="Google Shape;6884;g1f1ce5643d3_1_199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85" name="Google Shape;6885;g1f1ce5643d3_1_199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10"/>
        <p:cNvGrpSpPr/>
        <p:nvPr/>
      </p:nvGrpSpPr>
      <p:grpSpPr>
        <a:xfrm>
          <a:off x="0" y="0"/>
          <a:ext cx="0" cy="0"/>
          <a:chOff x="0" y="0"/>
          <a:chExt cx="0" cy="0"/>
        </a:xfrm>
      </p:grpSpPr>
      <p:sp>
        <p:nvSpPr>
          <p:cNvPr id="7311" name="Google Shape;7311;g1f1ce5643d3_1_204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12" name="Google Shape;7312;g1f1ce5643d3_1_20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73"/>
        <p:cNvGrpSpPr/>
        <p:nvPr/>
      </p:nvGrpSpPr>
      <p:grpSpPr>
        <a:xfrm>
          <a:off x="0" y="0"/>
          <a:ext cx="0" cy="0"/>
          <a:chOff x="0" y="0"/>
          <a:chExt cx="0" cy="0"/>
        </a:xfrm>
      </p:grpSpPr>
      <p:sp>
        <p:nvSpPr>
          <p:cNvPr id="7474" name="Google Shape;7474;g1f1ce5643d3_1_205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75" name="Google Shape;7475;g1f1ce5643d3_1_205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75"/>
        <p:cNvGrpSpPr/>
        <p:nvPr/>
      </p:nvGrpSpPr>
      <p:grpSpPr>
        <a:xfrm>
          <a:off x="0" y="0"/>
          <a:ext cx="0" cy="0"/>
          <a:chOff x="0" y="0"/>
          <a:chExt cx="0" cy="0"/>
        </a:xfrm>
      </p:grpSpPr>
      <p:sp>
        <p:nvSpPr>
          <p:cNvPr id="7876" name="Google Shape;7876;g1f1ce5643d3_1_209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77" name="Google Shape;7877;g1f1ce5643d3_1_209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46"/>
        <p:cNvGrpSpPr/>
        <p:nvPr/>
      </p:nvGrpSpPr>
      <p:grpSpPr>
        <a:xfrm>
          <a:off x="0" y="0"/>
          <a:ext cx="0" cy="0"/>
          <a:chOff x="0" y="0"/>
          <a:chExt cx="0" cy="0"/>
        </a:xfrm>
      </p:grpSpPr>
      <p:sp>
        <p:nvSpPr>
          <p:cNvPr id="8247" name="Google Shape;8247;g1f1ce5643d3_1_213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48" name="Google Shape;8248;g1f1ce5643d3_1_213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35"/>
        <p:cNvGrpSpPr/>
        <p:nvPr/>
      </p:nvGrpSpPr>
      <p:grpSpPr>
        <a:xfrm>
          <a:off x="0" y="0"/>
          <a:ext cx="0" cy="0"/>
          <a:chOff x="0" y="0"/>
          <a:chExt cx="0" cy="0"/>
        </a:xfrm>
      </p:grpSpPr>
      <p:sp>
        <p:nvSpPr>
          <p:cNvPr id="8636" name="Google Shape;8636;g1f1ce5643d3_1_217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37" name="Google Shape;8637;g1f1ce5643d3_1_217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66"/>
        <p:cNvGrpSpPr/>
        <p:nvPr/>
      </p:nvGrpSpPr>
      <p:grpSpPr>
        <a:xfrm>
          <a:off x="0" y="0"/>
          <a:ext cx="0" cy="0"/>
          <a:chOff x="0" y="0"/>
          <a:chExt cx="0" cy="0"/>
        </a:xfrm>
      </p:grpSpPr>
      <p:sp>
        <p:nvSpPr>
          <p:cNvPr id="9067" name="Google Shape;9067;g1f1ce5643d3_1_221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68" name="Google Shape;9068;g1f1ce5643d3_1_22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10fb8bc67f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10fb8bc67f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59"/>
        <p:cNvGrpSpPr/>
        <p:nvPr/>
      </p:nvGrpSpPr>
      <p:grpSpPr>
        <a:xfrm>
          <a:off x="0" y="0"/>
          <a:ext cx="0" cy="0"/>
          <a:chOff x="0" y="0"/>
          <a:chExt cx="0" cy="0"/>
        </a:xfrm>
      </p:grpSpPr>
      <p:sp>
        <p:nvSpPr>
          <p:cNvPr id="9860" name="Google Shape;9860;g1f1ce5643d3_1_229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61" name="Google Shape;9861;g1f1ce5643d3_1_229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00"/>
        <p:cNvGrpSpPr/>
        <p:nvPr/>
      </p:nvGrpSpPr>
      <p:grpSpPr>
        <a:xfrm>
          <a:off x="0" y="0"/>
          <a:ext cx="0" cy="0"/>
          <a:chOff x="0" y="0"/>
          <a:chExt cx="0" cy="0"/>
        </a:xfrm>
      </p:grpSpPr>
      <p:sp>
        <p:nvSpPr>
          <p:cNvPr id="10601" name="Google Shape;10601;g1f1ce5643d3_1_236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02" name="Google Shape;10602;g1f1ce5643d3_1_236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93"/>
        <p:cNvGrpSpPr/>
        <p:nvPr/>
      </p:nvGrpSpPr>
      <p:grpSpPr>
        <a:xfrm>
          <a:off x="0" y="0"/>
          <a:ext cx="0" cy="0"/>
          <a:chOff x="0" y="0"/>
          <a:chExt cx="0" cy="0"/>
        </a:xfrm>
      </p:grpSpPr>
      <p:sp>
        <p:nvSpPr>
          <p:cNvPr id="11294" name="Google Shape;11294;g1f1ce5643d3_1_243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95" name="Google Shape;11295;g1f1ce5643d3_1_243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95"/>
        <p:cNvGrpSpPr/>
        <p:nvPr/>
      </p:nvGrpSpPr>
      <p:grpSpPr>
        <a:xfrm>
          <a:off x="0" y="0"/>
          <a:ext cx="0" cy="0"/>
          <a:chOff x="0" y="0"/>
          <a:chExt cx="0" cy="0"/>
        </a:xfrm>
      </p:grpSpPr>
      <p:sp>
        <p:nvSpPr>
          <p:cNvPr id="11596" name="Google Shape;11596;g1f1ce5643d3_1_246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97" name="Google Shape;11597;g1f1ce5643d3_1_24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35"/>
        <p:cNvGrpSpPr/>
        <p:nvPr/>
      </p:nvGrpSpPr>
      <p:grpSpPr>
        <a:xfrm>
          <a:off x="0" y="0"/>
          <a:ext cx="0" cy="0"/>
          <a:chOff x="0" y="0"/>
          <a:chExt cx="0" cy="0"/>
        </a:xfrm>
      </p:grpSpPr>
      <p:sp>
        <p:nvSpPr>
          <p:cNvPr id="12236" name="Google Shape;12236;g1f1ce5643d3_1_273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37" name="Google Shape;12237;g1f1ce5643d3_1_273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a:extLst>
            <a:ext uri="{FF2B5EF4-FFF2-40B4-BE49-F238E27FC236}">
              <a16:creationId xmlns:a16="http://schemas.microsoft.com/office/drawing/2014/main" id="{F72EF778-79C7-9B1C-CEF8-F0DB7B754DC3}"/>
            </a:ext>
          </a:extLst>
        </p:cNvPr>
        <p:cNvGrpSpPr/>
        <p:nvPr/>
      </p:nvGrpSpPr>
      <p:grpSpPr>
        <a:xfrm>
          <a:off x="0" y="0"/>
          <a:ext cx="0" cy="0"/>
          <a:chOff x="0" y="0"/>
          <a:chExt cx="0" cy="0"/>
        </a:xfrm>
      </p:grpSpPr>
      <p:sp>
        <p:nvSpPr>
          <p:cNvPr id="275" name="Google Shape;275;g110860aa576_0_0:notes">
            <a:extLst>
              <a:ext uri="{FF2B5EF4-FFF2-40B4-BE49-F238E27FC236}">
                <a16:creationId xmlns:a16="http://schemas.microsoft.com/office/drawing/2014/main" id="{08454664-4654-D2A0-0124-C5D42EA8C6F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 name="Google Shape;276;g110860aa576_0_0:notes">
            <a:extLst>
              <a:ext uri="{FF2B5EF4-FFF2-40B4-BE49-F238E27FC236}">
                <a16:creationId xmlns:a16="http://schemas.microsoft.com/office/drawing/2014/main" id="{3B52F09E-F174-0D46-1E9C-35F2CDD858F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861182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a:extLst>
            <a:ext uri="{FF2B5EF4-FFF2-40B4-BE49-F238E27FC236}">
              <a16:creationId xmlns:a16="http://schemas.microsoft.com/office/drawing/2014/main" id="{D56F2390-4CE3-C4AA-CDE7-A03A13F2A296}"/>
            </a:ext>
          </a:extLst>
        </p:cNvPr>
        <p:cNvGrpSpPr/>
        <p:nvPr/>
      </p:nvGrpSpPr>
      <p:grpSpPr>
        <a:xfrm>
          <a:off x="0" y="0"/>
          <a:ext cx="0" cy="0"/>
          <a:chOff x="0" y="0"/>
          <a:chExt cx="0" cy="0"/>
        </a:xfrm>
      </p:grpSpPr>
      <p:sp>
        <p:nvSpPr>
          <p:cNvPr id="275" name="Google Shape;275;g110860aa576_0_0:notes">
            <a:extLst>
              <a:ext uri="{FF2B5EF4-FFF2-40B4-BE49-F238E27FC236}">
                <a16:creationId xmlns:a16="http://schemas.microsoft.com/office/drawing/2014/main" id="{7D013920-15CA-5A6C-2497-DA0F7B295EA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 name="Google Shape;276;g110860aa576_0_0:notes">
            <a:extLst>
              <a:ext uri="{FF2B5EF4-FFF2-40B4-BE49-F238E27FC236}">
                <a16:creationId xmlns:a16="http://schemas.microsoft.com/office/drawing/2014/main" id="{EA82F907-0F02-78DF-DD62-880CF40BE56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208282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a:extLst>
            <a:ext uri="{FF2B5EF4-FFF2-40B4-BE49-F238E27FC236}">
              <a16:creationId xmlns:a16="http://schemas.microsoft.com/office/drawing/2014/main" id="{18C142B5-5F5B-DB13-A601-39C96A901FD2}"/>
            </a:ext>
          </a:extLst>
        </p:cNvPr>
        <p:cNvGrpSpPr/>
        <p:nvPr/>
      </p:nvGrpSpPr>
      <p:grpSpPr>
        <a:xfrm>
          <a:off x="0" y="0"/>
          <a:ext cx="0" cy="0"/>
          <a:chOff x="0" y="0"/>
          <a:chExt cx="0" cy="0"/>
        </a:xfrm>
      </p:grpSpPr>
      <p:sp>
        <p:nvSpPr>
          <p:cNvPr id="275" name="Google Shape;275;g110860aa576_0_0:notes">
            <a:extLst>
              <a:ext uri="{FF2B5EF4-FFF2-40B4-BE49-F238E27FC236}">
                <a16:creationId xmlns:a16="http://schemas.microsoft.com/office/drawing/2014/main" id="{281095C2-E6F3-AED4-8041-B9DB58A851E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 name="Google Shape;276;g110860aa576_0_0:notes">
            <a:extLst>
              <a:ext uri="{FF2B5EF4-FFF2-40B4-BE49-F238E27FC236}">
                <a16:creationId xmlns:a16="http://schemas.microsoft.com/office/drawing/2014/main" id="{9A2333CD-090D-86A2-0EDC-F286654EDAE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826653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a:extLst>
            <a:ext uri="{FF2B5EF4-FFF2-40B4-BE49-F238E27FC236}">
              <a16:creationId xmlns:a16="http://schemas.microsoft.com/office/drawing/2014/main" id="{1F777782-BA3D-B735-D151-AE43B32BE3EC}"/>
            </a:ext>
          </a:extLst>
        </p:cNvPr>
        <p:cNvGrpSpPr/>
        <p:nvPr/>
      </p:nvGrpSpPr>
      <p:grpSpPr>
        <a:xfrm>
          <a:off x="0" y="0"/>
          <a:ext cx="0" cy="0"/>
          <a:chOff x="0" y="0"/>
          <a:chExt cx="0" cy="0"/>
        </a:xfrm>
      </p:grpSpPr>
      <p:sp>
        <p:nvSpPr>
          <p:cNvPr id="275" name="Google Shape;275;g110860aa576_0_0:notes">
            <a:extLst>
              <a:ext uri="{FF2B5EF4-FFF2-40B4-BE49-F238E27FC236}">
                <a16:creationId xmlns:a16="http://schemas.microsoft.com/office/drawing/2014/main" id="{C0C6425C-C9D4-F9B7-AE29-788654332DC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 name="Google Shape;276;g110860aa576_0_0:notes">
            <a:extLst>
              <a:ext uri="{FF2B5EF4-FFF2-40B4-BE49-F238E27FC236}">
                <a16:creationId xmlns:a16="http://schemas.microsoft.com/office/drawing/2014/main" id="{CD676FC7-7B60-61AC-8533-45FB26EEE68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6364677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2.png"/></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2.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mt="49000"/>
          </a:blip>
          <a:stretch>
            <a:fillRect/>
          </a:stretch>
        </p:blipFill>
        <p:spPr>
          <a:xfrm>
            <a:off x="75" y="0"/>
            <a:ext cx="9144003" cy="5143501"/>
          </a:xfrm>
          <a:prstGeom prst="rect">
            <a:avLst/>
          </a:prstGeom>
          <a:noFill/>
          <a:ln>
            <a:noFill/>
          </a:ln>
        </p:spPr>
      </p:pic>
      <p:sp>
        <p:nvSpPr>
          <p:cNvPr id="10" name="Google Shape;10;p2"/>
          <p:cNvSpPr txBox="1">
            <a:spLocks noGrp="1"/>
          </p:cNvSpPr>
          <p:nvPr>
            <p:ph type="ctrTitle"/>
          </p:nvPr>
        </p:nvSpPr>
        <p:spPr>
          <a:xfrm>
            <a:off x="1323675" y="1397175"/>
            <a:ext cx="6496800" cy="17979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Clr>
                <a:srgbClr val="191919"/>
              </a:buClr>
              <a:buSzPts val="5200"/>
              <a:buNone/>
              <a:defRPr sz="4800"/>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1730813" y="3336825"/>
            <a:ext cx="5682300" cy="4095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2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pic>
        <p:nvPicPr>
          <p:cNvPr id="12" name="Google Shape;12;p2"/>
          <p:cNvPicPr preferRelativeResize="0"/>
          <p:nvPr/>
        </p:nvPicPr>
        <p:blipFill>
          <a:blip r:embed="rId3">
            <a:alphaModFix amt="50000"/>
          </a:blip>
          <a:stretch>
            <a:fillRect/>
          </a:stretch>
        </p:blipFill>
        <p:spPr>
          <a:xfrm flipH="1">
            <a:off x="1085272" y="-657800"/>
            <a:ext cx="1527377" cy="1550024"/>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73"/>
        <p:cNvGrpSpPr/>
        <p:nvPr/>
      </p:nvGrpSpPr>
      <p:grpSpPr>
        <a:xfrm>
          <a:off x="0" y="0"/>
          <a:ext cx="0" cy="0"/>
          <a:chOff x="0" y="0"/>
          <a:chExt cx="0" cy="0"/>
        </a:xfrm>
      </p:grpSpPr>
      <p:pic>
        <p:nvPicPr>
          <p:cNvPr id="74" name="Google Shape;74;p11"/>
          <p:cNvPicPr preferRelativeResize="0"/>
          <p:nvPr/>
        </p:nvPicPr>
        <p:blipFill>
          <a:blip r:embed="rId2">
            <a:alphaModFix amt="50000"/>
          </a:blip>
          <a:stretch>
            <a:fillRect/>
          </a:stretch>
        </p:blipFill>
        <p:spPr>
          <a:xfrm flipH="1">
            <a:off x="-1" y="-1"/>
            <a:ext cx="9144003" cy="5143501"/>
          </a:xfrm>
          <a:prstGeom prst="rect">
            <a:avLst/>
          </a:prstGeom>
          <a:noFill/>
          <a:ln>
            <a:noFill/>
          </a:ln>
        </p:spPr>
      </p:pic>
      <p:grpSp>
        <p:nvGrpSpPr>
          <p:cNvPr id="75" name="Google Shape;75;p11"/>
          <p:cNvGrpSpPr/>
          <p:nvPr/>
        </p:nvGrpSpPr>
        <p:grpSpPr>
          <a:xfrm>
            <a:off x="-899353" y="-810825"/>
            <a:ext cx="10639092" cy="5872078"/>
            <a:chOff x="-899353" y="-810825"/>
            <a:chExt cx="10639092" cy="5872078"/>
          </a:xfrm>
        </p:grpSpPr>
        <p:pic>
          <p:nvPicPr>
            <p:cNvPr id="76" name="Google Shape;76;p11"/>
            <p:cNvPicPr preferRelativeResize="0"/>
            <p:nvPr/>
          </p:nvPicPr>
          <p:blipFill>
            <a:blip r:embed="rId3">
              <a:alphaModFix amt="50000"/>
            </a:blip>
            <a:stretch>
              <a:fillRect/>
            </a:stretch>
          </p:blipFill>
          <p:spPr>
            <a:xfrm rot="10800000" flipH="1">
              <a:off x="6065086" y="-810825"/>
              <a:ext cx="1561575" cy="1550025"/>
            </a:xfrm>
            <a:prstGeom prst="rect">
              <a:avLst/>
            </a:prstGeom>
            <a:noFill/>
            <a:ln>
              <a:noFill/>
            </a:ln>
          </p:spPr>
        </p:pic>
        <p:pic>
          <p:nvPicPr>
            <p:cNvPr id="77" name="Google Shape;77;p11"/>
            <p:cNvPicPr preferRelativeResize="0"/>
            <p:nvPr/>
          </p:nvPicPr>
          <p:blipFill>
            <a:blip r:embed="rId4">
              <a:alphaModFix amt="50000"/>
            </a:blip>
            <a:stretch>
              <a:fillRect/>
            </a:stretch>
          </p:blipFill>
          <p:spPr>
            <a:xfrm rot="10800000">
              <a:off x="-899353" y="895826"/>
              <a:ext cx="1527377" cy="1550024"/>
            </a:xfrm>
            <a:prstGeom prst="rect">
              <a:avLst/>
            </a:prstGeom>
            <a:noFill/>
            <a:ln>
              <a:noFill/>
            </a:ln>
          </p:spPr>
        </p:pic>
        <p:pic>
          <p:nvPicPr>
            <p:cNvPr id="78" name="Google Shape;78;p11"/>
            <p:cNvPicPr preferRelativeResize="0"/>
            <p:nvPr/>
          </p:nvPicPr>
          <p:blipFill>
            <a:blip r:embed="rId5">
              <a:alphaModFix amt="50000"/>
            </a:blip>
            <a:stretch>
              <a:fillRect/>
            </a:stretch>
          </p:blipFill>
          <p:spPr>
            <a:xfrm rot="10800000" flipH="1">
              <a:off x="8269712" y="2987303"/>
              <a:ext cx="1470026" cy="2073949"/>
            </a:xfrm>
            <a:prstGeom prst="rect">
              <a:avLst/>
            </a:prstGeom>
            <a:noFill/>
            <a:ln>
              <a:noFill/>
            </a:ln>
          </p:spPr>
        </p:pic>
      </p:grpSp>
      <p:sp>
        <p:nvSpPr>
          <p:cNvPr id="79" name="Google Shape;79;p11"/>
          <p:cNvSpPr txBox="1">
            <a:spLocks noGrp="1"/>
          </p:cNvSpPr>
          <p:nvPr>
            <p:ph type="title" hasCustomPrompt="1"/>
          </p:nvPr>
        </p:nvSpPr>
        <p:spPr>
          <a:xfrm>
            <a:off x="1284000" y="1366338"/>
            <a:ext cx="6576000" cy="15111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80" name="Google Shape;80;p11"/>
          <p:cNvSpPr txBox="1">
            <a:spLocks noGrp="1"/>
          </p:cNvSpPr>
          <p:nvPr>
            <p:ph type="subTitle" idx="1"/>
          </p:nvPr>
        </p:nvSpPr>
        <p:spPr>
          <a:xfrm>
            <a:off x="1284000" y="3063763"/>
            <a:ext cx="65760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8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82"/>
        <p:cNvGrpSpPr/>
        <p:nvPr/>
      </p:nvGrpSpPr>
      <p:grpSpPr>
        <a:xfrm>
          <a:off x="0" y="0"/>
          <a:ext cx="0" cy="0"/>
          <a:chOff x="0" y="0"/>
          <a:chExt cx="0" cy="0"/>
        </a:xfrm>
      </p:grpSpPr>
      <p:pic>
        <p:nvPicPr>
          <p:cNvPr id="83" name="Google Shape;83;p13"/>
          <p:cNvPicPr preferRelativeResize="0"/>
          <p:nvPr/>
        </p:nvPicPr>
        <p:blipFill>
          <a:blip r:embed="rId2">
            <a:alphaModFix amt="50000"/>
          </a:blip>
          <a:stretch>
            <a:fillRect/>
          </a:stretch>
        </p:blipFill>
        <p:spPr>
          <a:xfrm rot="10800000" flipH="1">
            <a:off x="75" y="0"/>
            <a:ext cx="9144003" cy="5143501"/>
          </a:xfrm>
          <a:prstGeom prst="rect">
            <a:avLst/>
          </a:prstGeom>
          <a:noFill/>
          <a:ln>
            <a:noFill/>
          </a:ln>
        </p:spPr>
      </p:pic>
      <p:grpSp>
        <p:nvGrpSpPr>
          <p:cNvPr id="84" name="Google Shape;84;p13"/>
          <p:cNvGrpSpPr/>
          <p:nvPr/>
        </p:nvGrpSpPr>
        <p:grpSpPr>
          <a:xfrm>
            <a:off x="-812278" y="195560"/>
            <a:ext cx="10582417" cy="5750078"/>
            <a:chOff x="-812278" y="195560"/>
            <a:chExt cx="10582417" cy="5750078"/>
          </a:xfrm>
        </p:grpSpPr>
        <p:pic>
          <p:nvPicPr>
            <p:cNvPr id="85" name="Google Shape;85;p13"/>
            <p:cNvPicPr preferRelativeResize="0"/>
            <p:nvPr/>
          </p:nvPicPr>
          <p:blipFill>
            <a:blip r:embed="rId3">
              <a:alphaModFix amt="50000"/>
            </a:blip>
            <a:stretch>
              <a:fillRect/>
            </a:stretch>
          </p:blipFill>
          <p:spPr>
            <a:xfrm>
              <a:off x="5224323" y="4395613"/>
              <a:ext cx="1561575" cy="1550025"/>
            </a:xfrm>
            <a:prstGeom prst="rect">
              <a:avLst/>
            </a:prstGeom>
            <a:noFill/>
            <a:ln>
              <a:noFill/>
            </a:ln>
          </p:spPr>
        </p:pic>
        <p:pic>
          <p:nvPicPr>
            <p:cNvPr id="86" name="Google Shape;86;p13"/>
            <p:cNvPicPr preferRelativeResize="0"/>
            <p:nvPr/>
          </p:nvPicPr>
          <p:blipFill>
            <a:blip r:embed="rId4">
              <a:alphaModFix amt="50000"/>
            </a:blip>
            <a:stretch>
              <a:fillRect/>
            </a:stretch>
          </p:blipFill>
          <p:spPr>
            <a:xfrm flipH="1">
              <a:off x="-812278" y="1556950"/>
              <a:ext cx="1527377" cy="1550024"/>
            </a:xfrm>
            <a:prstGeom prst="rect">
              <a:avLst/>
            </a:prstGeom>
            <a:noFill/>
            <a:ln>
              <a:noFill/>
            </a:ln>
          </p:spPr>
        </p:pic>
        <p:pic>
          <p:nvPicPr>
            <p:cNvPr id="87" name="Google Shape;87;p13"/>
            <p:cNvPicPr preferRelativeResize="0"/>
            <p:nvPr/>
          </p:nvPicPr>
          <p:blipFill>
            <a:blip r:embed="rId5">
              <a:alphaModFix amt="50000"/>
            </a:blip>
            <a:stretch>
              <a:fillRect/>
            </a:stretch>
          </p:blipFill>
          <p:spPr>
            <a:xfrm>
              <a:off x="8300112" y="195560"/>
              <a:ext cx="1470026" cy="2073949"/>
            </a:xfrm>
            <a:prstGeom prst="rect">
              <a:avLst/>
            </a:prstGeom>
            <a:noFill/>
            <a:ln>
              <a:noFill/>
            </a:ln>
          </p:spPr>
        </p:pic>
      </p:grpSp>
      <p:sp>
        <p:nvSpPr>
          <p:cNvPr id="88" name="Google Shape;88;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9" name="Google Shape;89;p13"/>
          <p:cNvSpPr txBox="1">
            <a:spLocks noGrp="1"/>
          </p:cNvSpPr>
          <p:nvPr>
            <p:ph type="title" idx="2" hasCustomPrompt="1"/>
          </p:nvPr>
        </p:nvSpPr>
        <p:spPr>
          <a:xfrm>
            <a:off x="1505375" y="1465652"/>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0" name="Google Shape;90;p13"/>
          <p:cNvSpPr txBox="1">
            <a:spLocks noGrp="1"/>
          </p:cNvSpPr>
          <p:nvPr>
            <p:ph type="title" idx="3" hasCustomPrompt="1"/>
          </p:nvPr>
        </p:nvSpPr>
        <p:spPr>
          <a:xfrm>
            <a:off x="1505375" y="2899050"/>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1" name="Google Shape;91;p13"/>
          <p:cNvSpPr txBox="1">
            <a:spLocks noGrp="1"/>
          </p:cNvSpPr>
          <p:nvPr>
            <p:ph type="title" idx="4" hasCustomPrompt="1"/>
          </p:nvPr>
        </p:nvSpPr>
        <p:spPr>
          <a:xfrm>
            <a:off x="4204650" y="1465652"/>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2" name="Google Shape;92;p13"/>
          <p:cNvSpPr txBox="1">
            <a:spLocks noGrp="1"/>
          </p:cNvSpPr>
          <p:nvPr>
            <p:ph type="title" idx="5" hasCustomPrompt="1"/>
          </p:nvPr>
        </p:nvSpPr>
        <p:spPr>
          <a:xfrm>
            <a:off x="4204650" y="2899050"/>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3" name="Google Shape;93;p13"/>
          <p:cNvSpPr txBox="1">
            <a:spLocks noGrp="1"/>
          </p:cNvSpPr>
          <p:nvPr>
            <p:ph type="title" idx="6" hasCustomPrompt="1"/>
          </p:nvPr>
        </p:nvSpPr>
        <p:spPr>
          <a:xfrm>
            <a:off x="6903925" y="1465652"/>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4" name="Google Shape;94;p13"/>
          <p:cNvSpPr txBox="1">
            <a:spLocks noGrp="1"/>
          </p:cNvSpPr>
          <p:nvPr>
            <p:ph type="title" idx="7" hasCustomPrompt="1"/>
          </p:nvPr>
        </p:nvSpPr>
        <p:spPr>
          <a:xfrm>
            <a:off x="6903925" y="2899050"/>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5" name="Google Shape;95;p13"/>
          <p:cNvSpPr txBox="1">
            <a:spLocks noGrp="1"/>
          </p:cNvSpPr>
          <p:nvPr>
            <p:ph type="subTitle" idx="1"/>
          </p:nvPr>
        </p:nvSpPr>
        <p:spPr>
          <a:xfrm>
            <a:off x="719975" y="1967883"/>
            <a:ext cx="2305500" cy="44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Raleway"/>
              <a:buNone/>
              <a:defRPr sz="1800">
                <a:solidFill>
                  <a:schemeClr val="dk1"/>
                </a:solidFill>
                <a:latin typeface="Figtree"/>
                <a:ea typeface="Figtree"/>
                <a:cs typeface="Figtree"/>
                <a:sym typeface="Figtree"/>
              </a:defRPr>
            </a:lvl1pPr>
            <a:lvl2pPr lvl="1" rtl="0">
              <a:lnSpc>
                <a:spcPct val="100000"/>
              </a:lnSpc>
              <a:spcBef>
                <a:spcPts val="0"/>
              </a:spcBef>
              <a:spcAft>
                <a:spcPts val="0"/>
              </a:spcAft>
              <a:buSzPts val="2000"/>
              <a:buFont typeface="Raleway"/>
              <a:buNone/>
              <a:defRPr sz="2000" b="1">
                <a:latin typeface="Raleway"/>
                <a:ea typeface="Raleway"/>
                <a:cs typeface="Raleway"/>
                <a:sym typeface="Raleway"/>
              </a:defRPr>
            </a:lvl2pPr>
            <a:lvl3pPr lvl="2" rtl="0">
              <a:lnSpc>
                <a:spcPct val="100000"/>
              </a:lnSpc>
              <a:spcBef>
                <a:spcPts val="0"/>
              </a:spcBef>
              <a:spcAft>
                <a:spcPts val="0"/>
              </a:spcAft>
              <a:buSzPts val="2000"/>
              <a:buFont typeface="Raleway"/>
              <a:buNone/>
              <a:defRPr sz="2000" b="1">
                <a:latin typeface="Raleway"/>
                <a:ea typeface="Raleway"/>
                <a:cs typeface="Raleway"/>
                <a:sym typeface="Raleway"/>
              </a:defRPr>
            </a:lvl3pPr>
            <a:lvl4pPr lvl="3" rtl="0">
              <a:lnSpc>
                <a:spcPct val="100000"/>
              </a:lnSpc>
              <a:spcBef>
                <a:spcPts val="0"/>
              </a:spcBef>
              <a:spcAft>
                <a:spcPts val="0"/>
              </a:spcAft>
              <a:buSzPts val="2000"/>
              <a:buFont typeface="Raleway"/>
              <a:buNone/>
              <a:defRPr sz="2000" b="1">
                <a:latin typeface="Raleway"/>
                <a:ea typeface="Raleway"/>
                <a:cs typeface="Raleway"/>
                <a:sym typeface="Raleway"/>
              </a:defRPr>
            </a:lvl4pPr>
            <a:lvl5pPr lvl="4" rtl="0">
              <a:lnSpc>
                <a:spcPct val="100000"/>
              </a:lnSpc>
              <a:spcBef>
                <a:spcPts val="0"/>
              </a:spcBef>
              <a:spcAft>
                <a:spcPts val="0"/>
              </a:spcAft>
              <a:buSzPts val="2000"/>
              <a:buFont typeface="Raleway"/>
              <a:buNone/>
              <a:defRPr sz="2000" b="1">
                <a:latin typeface="Raleway"/>
                <a:ea typeface="Raleway"/>
                <a:cs typeface="Raleway"/>
                <a:sym typeface="Raleway"/>
              </a:defRPr>
            </a:lvl5pPr>
            <a:lvl6pPr lvl="5" rtl="0">
              <a:lnSpc>
                <a:spcPct val="100000"/>
              </a:lnSpc>
              <a:spcBef>
                <a:spcPts val="0"/>
              </a:spcBef>
              <a:spcAft>
                <a:spcPts val="0"/>
              </a:spcAft>
              <a:buSzPts val="2000"/>
              <a:buFont typeface="Raleway"/>
              <a:buNone/>
              <a:defRPr sz="2000" b="1">
                <a:latin typeface="Raleway"/>
                <a:ea typeface="Raleway"/>
                <a:cs typeface="Raleway"/>
                <a:sym typeface="Raleway"/>
              </a:defRPr>
            </a:lvl6pPr>
            <a:lvl7pPr lvl="6" rtl="0">
              <a:lnSpc>
                <a:spcPct val="100000"/>
              </a:lnSpc>
              <a:spcBef>
                <a:spcPts val="0"/>
              </a:spcBef>
              <a:spcAft>
                <a:spcPts val="0"/>
              </a:spcAft>
              <a:buSzPts val="2000"/>
              <a:buFont typeface="Raleway"/>
              <a:buNone/>
              <a:defRPr sz="2000" b="1">
                <a:latin typeface="Raleway"/>
                <a:ea typeface="Raleway"/>
                <a:cs typeface="Raleway"/>
                <a:sym typeface="Raleway"/>
              </a:defRPr>
            </a:lvl7pPr>
            <a:lvl8pPr lvl="7" rtl="0">
              <a:lnSpc>
                <a:spcPct val="100000"/>
              </a:lnSpc>
              <a:spcBef>
                <a:spcPts val="0"/>
              </a:spcBef>
              <a:spcAft>
                <a:spcPts val="0"/>
              </a:spcAft>
              <a:buSzPts val="2000"/>
              <a:buFont typeface="Raleway"/>
              <a:buNone/>
              <a:defRPr sz="2000" b="1">
                <a:latin typeface="Raleway"/>
                <a:ea typeface="Raleway"/>
                <a:cs typeface="Raleway"/>
                <a:sym typeface="Raleway"/>
              </a:defRPr>
            </a:lvl8pPr>
            <a:lvl9pPr lvl="8"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96" name="Google Shape;96;p13"/>
          <p:cNvSpPr txBox="1">
            <a:spLocks noGrp="1"/>
          </p:cNvSpPr>
          <p:nvPr>
            <p:ph type="subTitle" idx="8"/>
          </p:nvPr>
        </p:nvSpPr>
        <p:spPr>
          <a:xfrm>
            <a:off x="3419250" y="1967883"/>
            <a:ext cx="2305500" cy="44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Raleway"/>
              <a:buNone/>
              <a:defRPr sz="1800">
                <a:solidFill>
                  <a:schemeClr val="dk1"/>
                </a:solidFill>
                <a:latin typeface="Figtree"/>
                <a:ea typeface="Figtree"/>
                <a:cs typeface="Figtree"/>
                <a:sym typeface="Figtree"/>
              </a:defRPr>
            </a:lvl1pPr>
            <a:lvl2pPr lvl="1" rtl="0">
              <a:lnSpc>
                <a:spcPct val="100000"/>
              </a:lnSpc>
              <a:spcBef>
                <a:spcPts val="0"/>
              </a:spcBef>
              <a:spcAft>
                <a:spcPts val="0"/>
              </a:spcAft>
              <a:buSzPts val="2000"/>
              <a:buFont typeface="Raleway"/>
              <a:buNone/>
              <a:defRPr sz="2000" b="1">
                <a:latin typeface="Raleway"/>
                <a:ea typeface="Raleway"/>
                <a:cs typeface="Raleway"/>
                <a:sym typeface="Raleway"/>
              </a:defRPr>
            </a:lvl2pPr>
            <a:lvl3pPr lvl="2" rtl="0">
              <a:lnSpc>
                <a:spcPct val="100000"/>
              </a:lnSpc>
              <a:spcBef>
                <a:spcPts val="0"/>
              </a:spcBef>
              <a:spcAft>
                <a:spcPts val="0"/>
              </a:spcAft>
              <a:buSzPts val="2000"/>
              <a:buFont typeface="Raleway"/>
              <a:buNone/>
              <a:defRPr sz="2000" b="1">
                <a:latin typeface="Raleway"/>
                <a:ea typeface="Raleway"/>
                <a:cs typeface="Raleway"/>
                <a:sym typeface="Raleway"/>
              </a:defRPr>
            </a:lvl3pPr>
            <a:lvl4pPr lvl="3" rtl="0">
              <a:lnSpc>
                <a:spcPct val="100000"/>
              </a:lnSpc>
              <a:spcBef>
                <a:spcPts val="0"/>
              </a:spcBef>
              <a:spcAft>
                <a:spcPts val="0"/>
              </a:spcAft>
              <a:buSzPts val="2000"/>
              <a:buFont typeface="Raleway"/>
              <a:buNone/>
              <a:defRPr sz="2000" b="1">
                <a:latin typeface="Raleway"/>
                <a:ea typeface="Raleway"/>
                <a:cs typeface="Raleway"/>
                <a:sym typeface="Raleway"/>
              </a:defRPr>
            </a:lvl4pPr>
            <a:lvl5pPr lvl="4" rtl="0">
              <a:lnSpc>
                <a:spcPct val="100000"/>
              </a:lnSpc>
              <a:spcBef>
                <a:spcPts val="0"/>
              </a:spcBef>
              <a:spcAft>
                <a:spcPts val="0"/>
              </a:spcAft>
              <a:buSzPts val="2000"/>
              <a:buFont typeface="Raleway"/>
              <a:buNone/>
              <a:defRPr sz="2000" b="1">
                <a:latin typeface="Raleway"/>
                <a:ea typeface="Raleway"/>
                <a:cs typeface="Raleway"/>
                <a:sym typeface="Raleway"/>
              </a:defRPr>
            </a:lvl5pPr>
            <a:lvl6pPr lvl="5" rtl="0">
              <a:lnSpc>
                <a:spcPct val="100000"/>
              </a:lnSpc>
              <a:spcBef>
                <a:spcPts val="0"/>
              </a:spcBef>
              <a:spcAft>
                <a:spcPts val="0"/>
              </a:spcAft>
              <a:buSzPts val="2000"/>
              <a:buFont typeface="Raleway"/>
              <a:buNone/>
              <a:defRPr sz="2000" b="1">
                <a:latin typeface="Raleway"/>
                <a:ea typeface="Raleway"/>
                <a:cs typeface="Raleway"/>
                <a:sym typeface="Raleway"/>
              </a:defRPr>
            </a:lvl6pPr>
            <a:lvl7pPr lvl="6" rtl="0">
              <a:lnSpc>
                <a:spcPct val="100000"/>
              </a:lnSpc>
              <a:spcBef>
                <a:spcPts val="0"/>
              </a:spcBef>
              <a:spcAft>
                <a:spcPts val="0"/>
              </a:spcAft>
              <a:buSzPts val="2000"/>
              <a:buFont typeface="Raleway"/>
              <a:buNone/>
              <a:defRPr sz="2000" b="1">
                <a:latin typeface="Raleway"/>
                <a:ea typeface="Raleway"/>
                <a:cs typeface="Raleway"/>
                <a:sym typeface="Raleway"/>
              </a:defRPr>
            </a:lvl7pPr>
            <a:lvl8pPr lvl="7" rtl="0">
              <a:lnSpc>
                <a:spcPct val="100000"/>
              </a:lnSpc>
              <a:spcBef>
                <a:spcPts val="0"/>
              </a:spcBef>
              <a:spcAft>
                <a:spcPts val="0"/>
              </a:spcAft>
              <a:buSzPts val="2000"/>
              <a:buFont typeface="Raleway"/>
              <a:buNone/>
              <a:defRPr sz="2000" b="1">
                <a:latin typeface="Raleway"/>
                <a:ea typeface="Raleway"/>
                <a:cs typeface="Raleway"/>
                <a:sym typeface="Raleway"/>
              </a:defRPr>
            </a:lvl8pPr>
            <a:lvl9pPr lvl="8"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97" name="Google Shape;97;p13"/>
          <p:cNvSpPr txBox="1">
            <a:spLocks noGrp="1"/>
          </p:cNvSpPr>
          <p:nvPr>
            <p:ph type="subTitle" idx="9"/>
          </p:nvPr>
        </p:nvSpPr>
        <p:spPr>
          <a:xfrm>
            <a:off x="6118525" y="1967883"/>
            <a:ext cx="2305500" cy="44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Raleway"/>
              <a:buNone/>
              <a:defRPr sz="1800">
                <a:solidFill>
                  <a:schemeClr val="dk1"/>
                </a:solidFill>
                <a:latin typeface="Figtree"/>
                <a:ea typeface="Figtree"/>
                <a:cs typeface="Figtree"/>
                <a:sym typeface="Figtree"/>
              </a:defRPr>
            </a:lvl1pPr>
            <a:lvl2pPr lvl="1" rtl="0">
              <a:lnSpc>
                <a:spcPct val="100000"/>
              </a:lnSpc>
              <a:spcBef>
                <a:spcPts val="0"/>
              </a:spcBef>
              <a:spcAft>
                <a:spcPts val="0"/>
              </a:spcAft>
              <a:buSzPts val="2000"/>
              <a:buFont typeface="Raleway"/>
              <a:buNone/>
              <a:defRPr sz="2000" b="1">
                <a:latin typeface="Raleway"/>
                <a:ea typeface="Raleway"/>
                <a:cs typeface="Raleway"/>
                <a:sym typeface="Raleway"/>
              </a:defRPr>
            </a:lvl2pPr>
            <a:lvl3pPr lvl="2" rtl="0">
              <a:lnSpc>
                <a:spcPct val="100000"/>
              </a:lnSpc>
              <a:spcBef>
                <a:spcPts val="0"/>
              </a:spcBef>
              <a:spcAft>
                <a:spcPts val="0"/>
              </a:spcAft>
              <a:buSzPts val="2000"/>
              <a:buFont typeface="Raleway"/>
              <a:buNone/>
              <a:defRPr sz="2000" b="1">
                <a:latin typeface="Raleway"/>
                <a:ea typeface="Raleway"/>
                <a:cs typeface="Raleway"/>
                <a:sym typeface="Raleway"/>
              </a:defRPr>
            </a:lvl3pPr>
            <a:lvl4pPr lvl="3" rtl="0">
              <a:lnSpc>
                <a:spcPct val="100000"/>
              </a:lnSpc>
              <a:spcBef>
                <a:spcPts val="0"/>
              </a:spcBef>
              <a:spcAft>
                <a:spcPts val="0"/>
              </a:spcAft>
              <a:buSzPts val="2000"/>
              <a:buFont typeface="Raleway"/>
              <a:buNone/>
              <a:defRPr sz="2000" b="1">
                <a:latin typeface="Raleway"/>
                <a:ea typeface="Raleway"/>
                <a:cs typeface="Raleway"/>
                <a:sym typeface="Raleway"/>
              </a:defRPr>
            </a:lvl4pPr>
            <a:lvl5pPr lvl="4" rtl="0">
              <a:lnSpc>
                <a:spcPct val="100000"/>
              </a:lnSpc>
              <a:spcBef>
                <a:spcPts val="0"/>
              </a:spcBef>
              <a:spcAft>
                <a:spcPts val="0"/>
              </a:spcAft>
              <a:buSzPts val="2000"/>
              <a:buFont typeface="Raleway"/>
              <a:buNone/>
              <a:defRPr sz="2000" b="1">
                <a:latin typeface="Raleway"/>
                <a:ea typeface="Raleway"/>
                <a:cs typeface="Raleway"/>
                <a:sym typeface="Raleway"/>
              </a:defRPr>
            </a:lvl5pPr>
            <a:lvl6pPr lvl="5" rtl="0">
              <a:lnSpc>
                <a:spcPct val="100000"/>
              </a:lnSpc>
              <a:spcBef>
                <a:spcPts val="0"/>
              </a:spcBef>
              <a:spcAft>
                <a:spcPts val="0"/>
              </a:spcAft>
              <a:buSzPts val="2000"/>
              <a:buFont typeface="Raleway"/>
              <a:buNone/>
              <a:defRPr sz="2000" b="1">
                <a:latin typeface="Raleway"/>
                <a:ea typeface="Raleway"/>
                <a:cs typeface="Raleway"/>
                <a:sym typeface="Raleway"/>
              </a:defRPr>
            </a:lvl6pPr>
            <a:lvl7pPr lvl="6" rtl="0">
              <a:lnSpc>
                <a:spcPct val="100000"/>
              </a:lnSpc>
              <a:spcBef>
                <a:spcPts val="0"/>
              </a:spcBef>
              <a:spcAft>
                <a:spcPts val="0"/>
              </a:spcAft>
              <a:buSzPts val="2000"/>
              <a:buFont typeface="Raleway"/>
              <a:buNone/>
              <a:defRPr sz="2000" b="1">
                <a:latin typeface="Raleway"/>
                <a:ea typeface="Raleway"/>
                <a:cs typeface="Raleway"/>
                <a:sym typeface="Raleway"/>
              </a:defRPr>
            </a:lvl7pPr>
            <a:lvl8pPr lvl="7" rtl="0">
              <a:lnSpc>
                <a:spcPct val="100000"/>
              </a:lnSpc>
              <a:spcBef>
                <a:spcPts val="0"/>
              </a:spcBef>
              <a:spcAft>
                <a:spcPts val="0"/>
              </a:spcAft>
              <a:buSzPts val="2000"/>
              <a:buFont typeface="Raleway"/>
              <a:buNone/>
              <a:defRPr sz="2000" b="1">
                <a:latin typeface="Raleway"/>
                <a:ea typeface="Raleway"/>
                <a:cs typeface="Raleway"/>
                <a:sym typeface="Raleway"/>
              </a:defRPr>
            </a:lvl8pPr>
            <a:lvl9pPr lvl="8"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98" name="Google Shape;98;p13"/>
          <p:cNvSpPr txBox="1">
            <a:spLocks noGrp="1"/>
          </p:cNvSpPr>
          <p:nvPr>
            <p:ph type="subTitle" idx="13"/>
          </p:nvPr>
        </p:nvSpPr>
        <p:spPr>
          <a:xfrm>
            <a:off x="719975" y="3401358"/>
            <a:ext cx="2305500" cy="44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Raleway"/>
              <a:buNone/>
              <a:defRPr sz="1800">
                <a:solidFill>
                  <a:schemeClr val="dk1"/>
                </a:solidFill>
                <a:latin typeface="Figtree"/>
                <a:ea typeface="Figtree"/>
                <a:cs typeface="Figtree"/>
                <a:sym typeface="Figtree"/>
              </a:defRPr>
            </a:lvl1pPr>
            <a:lvl2pPr lvl="1" rtl="0">
              <a:lnSpc>
                <a:spcPct val="100000"/>
              </a:lnSpc>
              <a:spcBef>
                <a:spcPts val="0"/>
              </a:spcBef>
              <a:spcAft>
                <a:spcPts val="0"/>
              </a:spcAft>
              <a:buSzPts val="2000"/>
              <a:buFont typeface="Raleway"/>
              <a:buNone/>
              <a:defRPr sz="2000" b="1">
                <a:latin typeface="Raleway"/>
                <a:ea typeface="Raleway"/>
                <a:cs typeface="Raleway"/>
                <a:sym typeface="Raleway"/>
              </a:defRPr>
            </a:lvl2pPr>
            <a:lvl3pPr lvl="2" rtl="0">
              <a:lnSpc>
                <a:spcPct val="100000"/>
              </a:lnSpc>
              <a:spcBef>
                <a:spcPts val="0"/>
              </a:spcBef>
              <a:spcAft>
                <a:spcPts val="0"/>
              </a:spcAft>
              <a:buSzPts val="2000"/>
              <a:buFont typeface="Raleway"/>
              <a:buNone/>
              <a:defRPr sz="2000" b="1">
                <a:latin typeface="Raleway"/>
                <a:ea typeface="Raleway"/>
                <a:cs typeface="Raleway"/>
                <a:sym typeface="Raleway"/>
              </a:defRPr>
            </a:lvl3pPr>
            <a:lvl4pPr lvl="3" rtl="0">
              <a:lnSpc>
                <a:spcPct val="100000"/>
              </a:lnSpc>
              <a:spcBef>
                <a:spcPts val="0"/>
              </a:spcBef>
              <a:spcAft>
                <a:spcPts val="0"/>
              </a:spcAft>
              <a:buSzPts val="2000"/>
              <a:buFont typeface="Raleway"/>
              <a:buNone/>
              <a:defRPr sz="2000" b="1">
                <a:latin typeface="Raleway"/>
                <a:ea typeface="Raleway"/>
                <a:cs typeface="Raleway"/>
                <a:sym typeface="Raleway"/>
              </a:defRPr>
            </a:lvl4pPr>
            <a:lvl5pPr lvl="4" rtl="0">
              <a:lnSpc>
                <a:spcPct val="100000"/>
              </a:lnSpc>
              <a:spcBef>
                <a:spcPts val="0"/>
              </a:spcBef>
              <a:spcAft>
                <a:spcPts val="0"/>
              </a:spcAft>
              <a:buSzPts val="2000"/>
              <a:buFont typeface="Raleway"/>
              <a:buNone/>
              <a:defRPr sz="2000" b="1">
                <a:latin typeface="Raleway"/>
                <a:ea typeface="Raleway"/>
                <a:cs typeface="Raleway"/>
                <a:sym typeface="Raleway"/>
              </a:defRPr>
            </a:lvl5pPr>
            <a:lvl6pPr lvl="5" rtl="0">
              <a:lnSpc>
                <a:spcPct val="100000"/>
              </a:lnSpc>
              <a:spcBef>
                <a:spcPts val="0"/>
              </a:spcBef>
              <a:spcAft>
                <a:spcPts val="0"/>
              </a:spcAft>
              <a:buSzPts val="2000"/>
              <a:buFont typeface="Raleway"/>
              <a:buNone/>
              <a:defRPr sz="2000" b="1">
                <a:latin typeface="Raleway"/>
                <a:ea typeface="Raleway"/>
                <a:cs typeface="Raleway"/>
                <a:sym typeface="Raleway"/>
              </a:defRPr>
            </a:lvl6pPr>
            <a:lvl7pPr lvl="6" rtl="0">
              <a:lnSpc>
                <a:spcPct val="100000"/>
              </a:lnSpc>
              <a:spcBef>
                <a:spcPts val="0"/>
              </a:spcBef>
              <a:spcAft>
                <a:spcPts val="0"/>
              </a:spcAft>
              <a:buSzPts val="2000"/>
              <a:buFont typeface="Raleway"/>
              <a:buNone/>
              <a:defRPr sz="2000" b="1">
                <a:latin typeface="Raleway"/>
                <a:ea typeface="Raleway"/>
                <a:cs typeface="Raleway"/>
                <a:sym typeface="Raleway"/>
              </a:defRPr>
            </a:lvl7pPr>
            <a:lvl8pPr lvl="7" rtl="0">
              <a:lnSpc>
                <a:spcPct val="100000"/>
              </a:lnSpc>
              <a:spcBef>
                <a:spcPts val="0"/>
              </a:spcBef>
              <a:spcAft>
                <a:spcPts val="0"/>
              </a:spcAft>
              <a:buSzPts val="2000"/>
              <a:buFont typeface="Raleway"/>
              <a:buNone/>
              <a:defRPr sz="2000" b="1">
                <a:latin typeface="Raleway"/>
                <a:ea typeface="Raleway"/>
                <a:cs typeface="Raleway"/>
                <a:sym typeface="Raleway"/>
              </a:defRPr>
            </a:lvl8pPr>
            <a:lvl9pPr lvl="8"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99" name="Google Shape;99;p13"/>
          <p:cNvSpPr txBox="1">
            <a:spLocks noGrp="1"/>
          </p:cNvSpPr>
          <p:nvPr>
            <p:ph type="subTitle" idx="14"/>
          </p:nvPr>
        </p:nvSpPr>
        <p:spPr>
          <a:xfrm>
            <a:off x="3419250" y="3401358"/>
            <a:ext cx="2305500" cy="44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Raleway"/>
              <a:buNone/>
              <a:defRPr sz="1800">
                <a:solidFill>
                  <a:schemeClr val="dk1"/>
                </a:solidFill>
                <a:latin typeface="Figtree"/>
                <a:ea typeface="Figtree"/>
                <a:cs typeface="Figtree"/>
                <a:sym typeface="Figtree"/>
              </a:defRPr>
            </a:lvl1pPr>
            <a:lvl2pPr lvl="1" rtl="0">
              <a:lnSpc>
                <a:spcPct val="100000"/>
              </a:lnSpc>
              <a:spcBef>
                <a:spcPts val="0"/>
              </a:spcBef>
              <a:spcAft>
                <a:spcPts val="0"/>
              </a:spcAft>
              <a:buSzPts val="2000"/>
              <a:buFont typeface="Raleway"/>
              <a:buNone/>
              <a:defRPr sz="2000" b="1">
                <a:latin typeface="Raleway"/>
                <a:ea typeface="Raleway"/>
                <a:cs typeface="Raleway"/>
                <a:sym typeface="Raleway"/>
              </a:defRPr>
            </a:lvl2pPr>
            <a:lvl3pPr lvl="2" rtl="0">
              <a:lnSpc>
                <a:spcPct val="100000"/>
              </a:lnSpc>
              <a:spcBef>
                <a:spcPts val="0"/>
              </a:spcBef>
              <a:spcAft>
                <a:spcPts val="0"/>
              </a:spcAft>
              <a:buSzPts val="2000"/>
              <a:buFont typeface="Raleway"/>
              <a:buNone/>
              <a:defRPr sz="2000" b="1">
                <a:latin typeface="Raleway"/>
                <a:ea typeface="Raleway"/>
                <a:cs typeface="Raleway"/>
                <a:sym typeface="Raleway"/>
              </a:defRPr>
            </a:lvl3pPr>
            <a:lvl4pPr lvl="3" rtl="0">
              <a:lnSpc>
                <a:spcPct val="100000"/>
              </a:lnSpc>
              <a:spcBef>
                <a:spcPts val="0"/>
              </a:spcBef>
              <a:spcAft>
                <a:spcPts val="0"/>
              </a:spcAft>
              <a:buSzPts val="2000"/>
              <a:buFont typeface="Raleway"/>
              <a:buNone/>
              <a:defRPr sz="2000" b="1">
                <a:latin typeface="Raleway"/>
                <a:ea typeface="Raleway"/>
                <a:cs typeface="Raleway"/>
                <a:sym typeface="Raleway"/>
              </a:defRPr>
            </a:lvl4pPr>
            <a:lvl5pPr lvl="4" rtl="0">
              <a:lnSpc>
                <a:spcPct val="100000"/>
              </a:lnSpc>
              <a:spcBef>
                <a:spcPts val="0"/>
              </a:spcBef>
              <a:spcAft>
                <a:spcPts val="0"/>
              </a:spcAft>
              <a:buSzPts val="2000"/>
              <a:buFont typeface="Raleway"/>
              <a:buNone/>
              <a:defRPr sz="2000" b="1">
                <a:latin typeface="Raleway"/>
                <a:ea typeface="Raleway"/>
                <a:cs typeface="Raleway"/>
                <a:sym typeface="Raleway"/>
              </a:defRPr>
            </a:lvl5pPr>
            <a:lvl6pPr lvl="5" rtl="0">
              <a:lnSpc>
                <a:spcPct val="100000"/>
              </a:lnSpc>
              <a:spcBef>
                <a:spcPts val="0"/>
              </a:spcBef>
              <a:spcAft>
                <a:spcPts val="0"/>
              </a:spcAft>
              <a:buSzPts val="2000"/>
              <a:buFont typeface="Raleway"/>
              <a:buNone/>
              <a:defRPr sz="2000" b="1">
                <a:latin typeface="Raleway"/>
                <a:ea typeface="Raleway"/>
                <a:cs typeface="Raleway"/>
                <a:sym typeface="Raleway"/>
              </a:defRPr>
            </a:lvl6pPr>
            <a:lvl7pPr lvl="6" rtl="0">
              <a:lnSpc>
                <a:spcPct val="100000"/>
              </a:lnSpc>
              <a:spcBef>
                <a:spcPts val="0"/>
              </a:spcBef>
              <a:spcAft>
                <a:spcPts val="0"/>
              </a:spcAft>
              <a:buSzPts val="2000"/>
              <a:buFont typeface="Raleway"/>
              <a:buNone/>
              <a:defRPr sz="2000" b="1">
                <a:latin typeface="Raleway"/>
                <a:ea typeface="Raleway"/>
                <a:cs typeface="Raleway"/>
                <a:sym typeface="Raleway"/>
              </a:defRPr>
            </a:lvl7pPr>
            <a:lvl8pPr lvl="7" rtl="0">
              <a:lnSpc>
                <a:spcPct val="100000"/>
              </a:lnSpc>
              <a:spcBef>
                <a:spcPts val="0"/>
              </a:spcBef>
              <a:spcAft>
                <a:spcPts val="0"/>
              </a:spcAft>
              <a:buSzPts val="2000"/>
              <a:buFont typeface="Raleway"/>
              <a:buNone/>
              <a:defRPr sz="2000" b="1">
                <a:latin typeface="Raleway"/>
                <a:ea typeface="Raleway"/>
                <a:cs typeface="Raleway"/>
                <a:sym typeface="Raleway"/>
              </a:defRPr>
            </a:lvl8pPr>
            <a:lvl9pPr lvl="8"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100" name="Google Shape;100;p13"/>
          <p:cNvSpPr txBox="1">
            <a:spLocks noGrp="1"/>
          </p:cNvSpPr>
          <p:nvPr>
            <p:ph type="subTitle" idx="15"/>
          </p:nvPr>
        </p:nvSpPr>
        <p:spPr>
          <a:xfrm>
            <a:off x="6118525" y="3401358"/>
            <a:ext cx="2305500" cy="44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Raleway"/>
              <a:buNone/>
              <a:defRPr sz="1800">
                <a:solidFill>
                  <a:schemeClr val="dk1"/>
                </a:solidFill>
                <a:latin typeface="Figtree"/>
                <a:ea typeface="Figtree"/>
                <a:cs typeface="Figtree"/>
                <a:sym typeface="Figtree"/>
              </a:defRPr>
            </a:lvl1pPr>
            <a:lvl2pPr lvl="1" rtl="0">
              <a:lnSpc>
                <a:spcPct val="100000"/>
              </a:lnSpc>
              <a:spcBef>
                <a:spcPts val="0"/>
              </a:spcBef>
              <a:spcAft>
                <a:spcPts val="0"/>
              </a:spcAft>
              <a:buSzPts val="2000"/>
              <a:buFont typeface="Raleway"/>
              <a:buNone/>
              <a:defRPr sz="2000" b="1">
                <a:latin typeface="Raleway"/>
                <a:ea typeface="Raleway"/>
                <a:cs typeface="Raleway"/>
                <a:sym typeface="Raleway"/>
              </a:defRPr>
            </a:lvl2pPr>
            <a:lvl3pPr lvl="2" rtl="0">
              <a:lnSpc>
                <a:spcPct val="100000"/>
              </a:lnSpc>
              <a:spcBef>
                <a:spcPts val="0"/>
              </a:spcBef>
              <a:spcAft>
                <a:spcPts val="0"/>
              </a:spcAft>
              <a:buSzPts val="2000"/>
              <a:buFont typeface="Raleway"/>
              <a:buNone/>
              <a:defRPr sz="2000" b="1">
                <a:latin typeface="Raleway"/>
                <a:ea typeface="Raleway"/>
                <a:cs typeface="Raleway"/>
                <a:sym typeface="Raleway"/>
              </a:defRPr>
            </a:lvl3pPr>
            <a:lvl4pPr lvl="3" rtl="0">
              <a:lnSpc>
                <a:spcPct val="100000"/>
              </a:lnSpc>
              <a:spcBef>
                <a:spcPts val="0"/>
              </a:spcBef>
              <a:spcAft>
                <a:spcPts val="0"/>
              </a:spcAft>
              <a:buSzPts val="2000"/>
              <a:buFont typeface="Raleway"/>
              <a:buNone/>
              <a:defRPr sz="2000" b="1">
                <a:latin typeface="Raleway"/>
                <a:ea typeface="Raleway"/>
                <a:cs typeface="Raleway"/>
                <a:sym typeface="Raleway"/>
              </a:defRPr>
            </a:lvl4pPr>
            <a:lvl5pPr lvl="4" rtl="0">
              <a:lnSpc>
                <a:spcPct val="100000"/>
              </a:lnSpc>
              <a:spcBef>
                <a:spcPts val="0"/>
              </a:spcBef>
              <a:spcAft>
                <a:spcPts val="0"/>
              </a:spcAft>
              <a:buSzPts val="2000"/>
              <a:buFont typeface="Raleway"/>
              <a:buNone/>
              <a:defRPr sz="2000" b="1">
                <a:latin typeface="Raleway"/>
                <a:ea typeface="Raleway"/>
                <a:cs typeface="Raleway"/>
                <a:sym typeface="Raleway"/>
              </a:defRPr>
            </a:lvl5pPr>
            <a:lvl6pPr lvl="5" rtl="0">
              <a:lnSpc>
                <a:spcPct val="100000"/>
              </a:lnSpc>
              <a:spcBef>
                <a:spcPts val="0"/>
              </a:spcBef>
              <a:spcAft>
                <a:spcPts val="0"/>
              </a:spcAft>
              <a:buSzPts val="2000"/>
              <a:buFont typeface="Raleway"/>
              <a:buNone/>
              <a:defRPr sz="2000" b="1">
                <a:latin typeface="Raleway"/>
                <a:ea typeface="Raleway"/>
                <a:cs typeface="Raleway"/>
                <a:sym typeface="Raleway"/>
              </a:defRPr>
            </a:lvl6pPr>
            <a:lvl7pPr lvl="6" rtl="0">
              <a:lnSpc>
                <a:spcPct val="100000"/>
              </a:lnSpc>
              <a:spcBef>
                <a:spcPts val="0"/>
              </a:spcBef>
              <a:spcAft>
                <a:spcPts val="0"/>
              </a:spcAft>
              <a:buSzPts val="2000"/>
              <a:buFont typeface="Raleway"/>
              <a:buNone/>
              <a:defRPr sz="2000" b="1">
                <a:latin typeface="Raleway"/>
                <a:ea typeface="Raleway"/>
                <a:cs typeface="Raleway"/>
                <a:sym typeface="Raleway"/>
              </a:defRPr>
            </a:lvl7pPr>
            <a:lvl8pPr lvl="7" rtl="0">
              <a:lnSpc>
                <a:spcPct val="100000"/>
              </a:lnSpc>
              <a:spcBef>
                <a:spcPts val="0"/>
              </a:spcBef>
              <a:spcAft>
                <a:spcPts val="0"/>
              </a:spcAft>
              <a:buSzPts val="2000"/>
              <a:buFont typeface="Raleway"/>
              <a:buNone/>
              <a:defRPr sz="2000" b="1">
                <a:latin typeface="Raleway"/>
                <a:ea typeface="Raleway"/>
                <a:cs typeface="Raleway"/>
                <a:sym typeface="Raleway"/>
              </a:defRPr>
            </a:lvl8pPr>
            <a:lvl9pPr lvl="8"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1">
  <p:cSld name="CUSTOM_2">
    <p:spTree>
      <p:nvGrpSpPr>
        <p:cNvPr id="1" name="Shape 101"/>
        <p:cNvGrpSpPr/>
        <p:nvPr/>
      </p:nvGrpSpPr>
      <p:grpSpPr>
        <a:xfrm>
          <a:off x="0" y="0"/>
          <a:ext cx="0" cy="0"/>
          <a:chOff x="0" y="0"/>
          <a:chExt cx="0" cy="0"/>
        </a:xfrm>
      </p:grpSpPr>
      <p:pic>
        <p:nvPicPr>
          <p:cNvPr id="102" name="Google Shape;102;p14"/>
          <p:cNvPicPr preferRelativeResize="0"/>
          <p:nvPr/>
        </p:nvPicPr>
        <p:blipFill>
          <a:blip r:embed="rId2">
            <a:alphaModFix amt="50000"/>
          </a:blip>
          <a:stretch>
            <a:fillRect/>
          </a:stretch>
        </p:blipFill>
        <p:spPr>
          <a:xfrm>
            <a:off x="75" y="0"/>
            <a:ext cx="9144003" cy="5143501"/>
          </a:xfrm>
          <a:prstGeom prst="rect">
            <a:avLst/>
          </a:prstGeom>
          <a:noFill/>
          <a:ln>
            <a:noFill/>
          </a:ln>
        </p:spPr>
      </p:pic>
      <p:grpSp>
        <p:nvGrpSpPr>
          <p:cNvPr id="103" name="Google Shape;103;p14"/>
          <p:cNvGrpSpPr/>
          <p:nvPr/>
        </p:nvGrpSpPr>
        <p:grpSpPr>
          <a:xfrm>
            <a:off x="-1201164" y="-1024991"/>
            <a:ext cx="11292838" cy="6061190"/>
            <a:chOff x="-1201164" y="-1024991"/>
            <a:chExt cx="11292838" cy="6061190"/>
          </a:xfrm>
        </p:grpSpPr>
        <p:pic>
          <p:nvPicPr>
            <p:cNvPr id="104" name="Google Shape;104;p14"/>
            <p:cNvPicPr preferRelativeResize="0"/>
            <p:nvPr/>
          </p:nvPicPr>
          <p:blipFill>
            <a:blip r:embed="rId3">
              <a:alphaModFix amt="50000"/>
            </a:blip>
            <a:stretch>
              <a:fillRect/>
            </a:stretch>
          </p:blipFill>
          <p:spPr>
            <a:xfrm>
              <a:off x="-1201164" y="1831153"/>
              <a:ext cx="1561575" cy="1550025"/>
            </a:xfrm>
            <a:prstGeom prst="rect">
              <a:avLst/>
            </a:prstGeom>
            <a:noFill/>
            <a:ln>
              <a:noFill/>
            </a:ln>
          </p:spPr>
        </p:pic>
        <p:pic>
          <p:nvPicPr>
            <p:cNvPr id="105" name="Google Shape;105;p14"/>
            <p:cNvPicPr preferRelativeResize="0"/>
            <p:nvPr/>
          </p:nvPicPr>
          <p:blipFill>
            <a:blip r:embed="rId4">
              <a:alphaModFix amt="50000"/>
            </a:blip>
            <a:stretch>
              <a:fillRect/>
            </a:stretch>
          </p:blipFill>
          <p:spPr>
            <a:xfrm flipH="1">
              <a:off x="8564297" y="3486175"/>
              <a:ext cx="1527377" cy="1550024"/>
            </a:xfrm>
            <a:prstGeom prst="rect">
              <a:avLst/>
            </a:prstGeom>
            <a:noFill/>
            <a:ln>
              <a:noFill/>
            </a:ln>
          </p:spPr>
        </p:pic>
        <p:pic>
          <p:nvPicPr>
            <p:cNvPr id="106" name="Google Shape;106;p14"/>
            <p:cNvPicPr preferRelativeResize="0"/>
            <p:nvPr/>
          </p:nvPicPr>
          <p:blipFill>
            <a:blip r:embed="rId5">
              <a:alphaModFix amt="50000"/>
            </a:blip>
            <a:stretch>
              <a:fillRect/>
            </a:stretch>
          </p:blipFill>
          <p:spPr>
            <a:xfrm rot="-5400000">
              <a:off x="2215487" y="-1326952"/>
              <a:ext cx="1470026" cy="2073949"/>
            </a:xfrm>
            <a:prstGeom prst="rect">
              <a:avLst/>
            </a:prstGeom>
            <a:noFill/>
            <a:ln>
              <a:noFill/>
            </a:ln>
          </p:spPr>
        </p:pic>
      </p:grpSp>
      <p:sp>
        <p:nvSpPr>
          <p:cNvPr id="107" name="Google Shape;107;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2">
  <p:cSld name="CUSTOM_2_1">
    <p:spTree>
      <p:nvGrpSpPr>
        <p:cNvPr id="1" name="Shape 108"/>
        <p:cNvGrpSpPr/>
        <p:nvPr/>
      </p:nvGrpSpPr>
      <p:grpSpPr>
        <a:xfrm>
          <a:off x="0" y="0"/>
          <a:ext cx="0" cy="0"/>
          <a:chOff x="0" y="0"/>
          <a:chExt cx="0" cy="0"/>
        </a:xfrm>
      </p:grpSpPr>
      <p:pic>
        <p:nvPicPr>
          <p:cNvPr id="109" name="Google Shape;109;p15"/>
          <p:cNvPicPr preferRelativeResize="0"/>
          <p:nvPr/>
        </p:nvPicPr>
        <p:blipFill>
          <a:blip r:embed="rId2">
            <a:alphaModFix amt="50000"/>
          </a:blip>
          <a:stretch>
            <a:fillRect/>
          </a:stretch>
        </p:blipFill>
        <p:spPr>
          <a:xfrm rot="10800000" flipH="1">
            <a:off x="75" y="0"/>
            <a:ext cx="9144003" cy="5143501"/>
          </a:xfrm>
          <a:prstGeom prst="rect">
            <a:avLst/>
          </a:prstGeom>
          <a:noFill/>
          <a:ln>
            <a:noFill/>
          </a:ln>
        </p:spPr>
      </p:pic>
      <p:grpSp>
        <p:nvGrpSpPr>
          <p:cNvPr id="110" name="Google Shape;110;p15"/>
          <p:cNvGrpSpPr/>
          <p:nvPr/>
        </p:nvGrpSpPr>
        <p:grpSpPr>
          <a:xfrm>
            <a:off x="-754938" y="-1015025"/>
            <a:ext cx="10506099" cy="7076699"/>
            <a:chOff x="-754938" y="-1015025"/>
            <a:chExt cx="10506099" cy="7076699"/>
          </a:xfrm>
        </p:grpSpPr>
        <p:pic>
          <p:nvPicPr>
            <p:cNvPr id="111" name="Google Shape;111;p15"/>
            <p:cNvPicPr preferRelativeResize="0"/>
            <p:nvPr/>
          </p:nvPicPr>
          <p:blipFill>
            <a:blip r:embed="rId3">
              <a:alphaModFix amt="50000"/>
            </a:blip>
            <a:stretch>
              <a:fillRect/>
            </a:stretch>
          </p:blipFill>
          <p:spPr>
            <a:xfrm>
              <a:off x="8189586" y="-1015025"/>
              <a:ext cx="1561575" cy="1550025"/>
            </a:xfrm>
            <a:prstGeom prst="rect">
              <a:avLst/>
            </a:prstGeom>
            <a:noFill/>
            <a:ln>
              <a:noFill/>
            </a:ln>
          </p:spPr>
        </p:pic>
        <p:pic>
          <p:nvPicPr>
            <p:cNvPr id="112" name="Google Shape;112;p15"/>
            <p:cNvPicPr preferRelativeResize="0"/>
            <p:nvPr/>
          </p:nvPicPr>
          <p:blipFill>
            <a:blip r:embed="rId4">
              <a:alphaModFix amt="50000"/>
            </a:blip>
            <a:stretch>
              <a:fillRect/>
            </a:stretch>
          </p:blipFill>
          <p:spPr>
            <a:xfrm flipH="1">
              <a:off x="7665222" y="4511650"/>
              <a:ext cx="1527377" cy="1550024"/>
            </a:xfrm>
            <a:prstGeom prst="rect">
              <a:avLst/>
            </a:prstGeom>
            <a:noFill/>
            <a:ln>
              <a:noFill/>
            </a:ln>
          </p:spPr>
        </p:pic>
        <p:pic>
          <p:nvPicPr>
            <p:cNvPr id="113" name="Google Shape;113;p15"/>
            <p:cNvPicPr preferRelativeResize="0"/>
            <p:nvPr/>
          </p:nvPicPr>
          <p:blipFill>
            <a:blip r:embed="rId5">
              <a:alphaModFix amt="50000"/>
            </a:blip>
            <a:stretch>
              <a:fillRect/>
            </a:stretch>
          </p:blipFill>
          <p:spPr>
            <a:xfrm rot="10800000">
              <a:off x="-754938" y="2111948"/>
              <a:ext cx="1470026" cy="2073949"/>
            </a:xfrm>
            <a:prstGeom prst="rect">
              <a:avLst/>
            </a:prstGeom>
            <a:noFill/>
            <a:ln>
              <a:noFill/>
            </a:ln>
          </p:spPr>
        </p:pic>
      </p:grpSp>
      <p:sp>
        <p:nvSpPr>
          <p:cNvPr id="114" name="Google Shape;114;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15"/>
        <p:cNvGrpSpPr/>
        <p:nvPr/>
      </p:nvGrpSpPr>
      <p:grpSpPr>
        <a:xfrm>
          <a:off x="0" y="0"/>
          <a:ext cx="0" cy="0"/>
          <a:chOff x="0" y="0"/>
          <a:chExt cx="0" cy="0"/>
        </a:xfrm>
      </p:grpSpPr>
      <p:pic>
        <p:nvPicPr>
          <p:cNvPr id="116" name="Google Shape;116;p16"/>
          <p:cNvPicPr preferRelativeResize="0"/>
          <p:nvPr/>
        </p:nvPicPr>
        <p:blipFill>
          <a:blip r:embed="rId2">
            <a:alphaModFix amt="50000"/>
          </a:blip>
          <a:stretch>
            <a:fillRect/>
          </a:stretch>
        </p:blipFill>
        <p:spPr>
          <a:xfrm flipH="1">
            <a:off x="75" y="0"/>
            <a:ext cx="9144003" cy="5143501"/>
          </a:xfrm>
          <a:prstGeom prst="rect">
            <a:avLst/>
          </a:prstGeom>
          <a:noFill/>
          <a:ln>
            <a:noFill/>
          </a:ln>
        </p:spPr>
      </p:pic>
      <p:sp>
        <p:nvSpPr>
          <p:cNvPr id="117" name="Google Shape;117;p16"/>
          <p:cNvSpPr txBox="1">
            <a:spLocks noGrp="1"/>
          </p:cNvSpPr>
          <p:nvPr>
            <p:ph type="title"/>
          </p:nvPr>
        </p:nvSpPr>
        <p:spPr>
          <a:xfrm>
            <a:off x="1458150" y="2933438"/>
            <a:ext cx="6227700" cy="645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18" name="Google Shape;118;p16"/>
          <p:cNvSpPr txBox="1">
            <a:spLocks noGrp="1"/>
          </p:cNvSpPr>
          <p:nvPr>
            <p:ph type="subTitle" idx="1"/>
          </p:nvPr>
        </p:nvSpPr>
        <p:spPr>
          <a:xfrm>
            <a:off x="1458150" y="1565063"/>
            <a:ext cx="6227700" cy="1368300"/>
          </a:xfrm>
          <a:prstGeom prst="rect">
            <a:avLst/>
          </a:prstGeom>
        </p:spPr>
        <p:txBody>
          <a:bodyPr spcFirstLastPara="1" wrap="square" lIns="91425" tIns="91425" rIns="91425" bIns="91425" anchor="b" anchorCtr="0">
            <a:noAutofit/>
          </a:bodyPr>
          <a:lstStyle>
            <a:lvl1pPr lvl="0" algn="l" rtl="0">
              <a:lnSpc>
                <a:spcPct val="100000"/>
              </a:lnSpc>
              <a:spcBef>
                <a:spcPts val="0"/>
              </a:spcBef>
              <a:spcAft>
                <a:spcPts val="0"/>
              </a:spcAft>
              <a:buSzPts val="2500"/>
              <a:buNone/>
              <a:defRPr sz="25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p:cSld name="CUSTOM_1">
    <p:spTree>
      <p:nvGrpSpPr>
        <p:cNvPr id="1" name="Shape 119"/>
        <p:cNvGrpSpPr/>
        <p:nvPr/>
      </p:nvGrpSpPr>
      <p:grpSpPr>
        <a:xfrm>
          <a:off x="0" y="0"/>
          <a:ext cx="0" cy="0"/>
          <a:chOff x="0" y="0"/>
          <a:chExt cx="0" cy="0"/>
        </a:xfrm>
      </p:grpSpPr>
      <p:pic>
        <p:nvPicPr>
          <p:cNvPr id="120" name="Google Shape;120;p17"/>
          <p:cNvPicPr preferRelativeResize="0"/>
          <p:nvPr/>
        </p:nvPicPr>
        <p:blipFill>
          <a:blip r:embed="rId2">
            <a:alphaModFix amt="50000"/>
          </a:blip>
          <a:stretch>
            <a:fillRect/>
          </a:stretch>
        </p:blipFill>
        <p:spPr>
          <a:xfrm>
            <a:off x="75" y="0"/>
            <a:ext cx="9144003" cy="5143501"/>
          </a:xfrm>
          <a:prstGeom prst="rect">
            <a:avLst/>
          </a:prstGeom>
          <a:noFill/>
          <a:ln>
            <a:noFill/>
          </a:ln>
        </p:spPr>
      </p:pic>
      <p:grpSp>
        <p:nvGrpSpPr>
          <p:cNvPr id="121" name="Google Shape;121;p17"/>
          <p:cNvGrpSpPr/>
          <p:nvPr/>
        </p:nvGrpSpPr>
        <p:grpSpPr>
          <a:xfrm>
            <a:off x="-1199649" y="80288"/>
            <a:ext cx="11173035" cy="5671213"/>
            <a:chOff x="-1199649" y="80288"/>
            <a:chExt cx="11173035" cy="5671213"/>
          </a:xfrm>
        </p:grpSpPr>
        <p:pic>
          <p:nvPicPr>
            <p:cNvPr id="122" name="Google Shape;122;p17"/>
            <p:cNvPicPr preferRelativeResize="0"/>
            <p:nvPr/>
          </p:nvPicPr>
          <p:blipFill>
            <a:blip r:embed="rId3">
              <a:alphaModFix amt="50000"/>
            </a:blip>
            <a:stretch>
              <a:fillRect/>
            </a:stretch>
          </p:blipFill>
          <p:spPr>
            <a:xfrm>
              <a:off x="8411811" y="4201475"/>
              <a:ext cx="1561575" cy="1550025"/>
            </a:xfrm>
            <a:prstGeom prst="rect">
              <a:avLst/>
            </a:prstGeom>
            <a:noFill/>
            <a:ln>
              <a:noFill/>
            </a:ln>
          </p:spPr>
        </p:pic>
        <p:pic>
          <p:nvPicPr>
            <p:cNvPr id="123" name="Google Shape;123;p17"/>
            <p:cNvPicPr preferRelativeResize="0"/>
            <p:nvPr/>
          </p:nvPicPr>
          <p:blipFill>
            <a:blip r:embed="rId4">
              <a:alphaModFix amt="50000"/>
            </a:blip>
            <a:stretch>
              <a:fillRect/>
            </a:stretch>
          </p:blipFill>
          <p:spPr>
            <a:xfrm flipH="1">
              <a:off x="8428897" y="80288"/>
              <a:ext cx="1527377" cy="1550024"/>
            </a:xfrm>
            <a:prstGeom prst="rect">
              <a:avLst/>
            </a:prstGeom>
            <a:noFill/>
            <a:ln>
              <a:noFill/>
            </a:ln>
          </p:spPr>
        </p:pic>
        <p:pic>
          <p:nvPicPr>
            <p:cNvPr id="124" name="Google Shape;124;p17"/>
            <p:cNvPicPr preferRelativeResize="0"/>
            <p:nvPr/>
          </p:nvPicPr>
          <p:blipFill>
            <a:blip r:embed="rId5">
              <a:alphaModFix amt="50000"/>
            </a:blip>
            <a:stretch>
              <a:fillRect/>
            </a:stretch>
          </p:blipFill>
          <p:spPr>
            <a:xfrm rot="-5400000">
              <a:off x="-897688" y="3031098"/>
              <a:ext cx="1470026" cy="2073949"/>
            </a:xfrm>
            <a:prstGeom prst="rect">
              <a:avLst/>
            </a:prstGeom>
            <a:noFill/>
            <a:ln>
              <a:noFill/>
            </a:ln>
          </p:spPr>
        </p:pic>
      </p:grpSp>
      <p:sp>
        <p:nvSpPr>
          <p:cNvPr id="125" name="Google Shape;125;p17"/>
          <p:cNvSpPr txBox="1">
            <a:spLocks noGrp="1"/>
          </p:cNvSpPr>
          <p:nvPr>
            <p:ph type="subTitle" idx="1"/>
          </p:nvPr>
        </p:nvSpPr>
        <p:spPr>
          <a:xfrm>
            <a:off x="5011000" y="1046225"/>
            <a:ext cx="3417900" cy="902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126" name="Google Shape;126;p17"/>
          <p:cNvSpPr txBox="1">
            <a:spLocks noGrp="1"/>
          </p:cNvSpPr>
          <p:nvPr>
            <p:ph type="title"/>
          </p:nvPr>
        </p:nvSpPr>
        <p:spPr>
          <a:xfrm>
            <a:off x="5006125" y="445025"/>
            <a:ext cx="3417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7" name="Google Shape;127;p17"/>
          <p:cNvSpPr>
            <a:spLocks noGrp="1"/>
          </p:cNvSpPr>
          <p:nvPr>
            <p:ph type="pic" idx="2"/>
          </p:nvPr>
        </p:nvSpPr>
        <p:spPr>
          <a:xfrm>
            <a:off x="715100" y="977850"/>
            <a:ext cx="3187800" cy="3187800"/>
          </a:xfrm>
          <a:prstGeom prst="ellipse">
            <a:avLst/>
          </a:prstGeom>
          <a:noFill/>
          <a:ln>
            <a:noFill/>
          </a:ln>
        </p:spPr>
      </p:sp>
      <p:sp>
        <p:nvSpPr>
          <p:cNvPr id="128" name="Google Shape;128;p17"/>
          <p:cNvSpPr>
            <a:spLocks noGrp="1"/>
          </p:cNvSpPr>
          <p:nvPr>
            <p:ph type="pic" idx="3"/>
          </p:nvPr>
        </p:nvSpPr>
        <p:spPr>
          <a:xfrm>
            <a:off x="4397963" y="2400150"/>
            <a:ext cx="1765500" cy="1765500"/>
          </a:xfrm>
          <a:prstGeom prst="ellipse">
            <a:avLst/>
          </a:prstGeom>
          <a:noFill/>
          <a:ln>
            <a:noFill/>
          </a:ln>
        </p:spPr>
      </p:sp>
      <p:sp>
        <p:nvSpPr>
          <p:cNvPr id="129" name="Google Shape;129;p17"/>
          <p:cNvSpPr>
            <a:spLocks noGrp="1"/>
          </p:cNvSpPr>
          <p:nvPr>
            <p:ph type="pic" idx="4"/>
          </p:nvPr>
        </p:nvSpPr>
        <p:spPr>
          <a:xfrm>
            <a:off x="6658525" y="2400150"/>
            <a:ext cx="1765500" cy="1765500"/>
          </a:xfrm>
          <a:prstGeom prst="ellipse">
            <a:avLst/>
          </a:prstGeom>
          <a:noFill/>
          <a:ln>
            <a:noFill/>
          </a:ln>
        </p:spPr>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130"/>
        <p:cNvGrpSpPr/>
        <p:nvPr/>
      </p:nvGrpSpPr>
      <p:grpSpPr>
        <a:xfrm>
          <a:off x="0" y="0"/>
          <a:ext cx="0" cy="0"/>
          <a:chOff x="0" y="0"/>
          <a:chExt cx="0" cy="0"/>
        </a:xfrm>
      </p:grpSpPr>
      <p:pic>
        <p:nvPicPr>
          <p:cNvPr id="131" name="Google Shape;131;p18"/>
          <p:cNvPicPr preferRelativeResize="0"/>
          <p:nvPr/>
        </p:nvPicPr>
        <p:blipFill>
          <a:blip r:embed="rId2">
            <a:alphaModFix amt="50000"/>
          </a:blip>
          <a:stretch>
            <a:fillRect/>
          </a:stretch>
        </p:blipFill>
        <p:spPr>
          <a:xfrm rot="10800000" flipH="1">
            <a:off x="75" y="0"/>
            <a:ext cx="9144003" cy="5143501"/>
          </a:xfrm>
          <a:prstGeom prst="rect">
            <a:avLst/>
          </a:prstGeom>
          <a:noFill/>
          <a:ln>
            <a:noFill/>
          </a:ln>
        </p:spPr>
      </p:pic>
      <p:grpSp>
        <p:nvGrpSpPr>
          <p:cNvPr id="132" name="Google Shape;132;p18"/>
          <p:cNvGrpSpPr/>
          <p:nvPr/>
        </p:nvGrpSpPr>
        <p:grpSpPr>
          <a:xfrm>
            <a:off x="-750038" y="-409700"/>
            <a:ext cx="10706462" cy="6568225"/>
            <a:chOff x="-750038" y="-409700"/>
            <a:chExt cx="10706462" cy="6568225"/>
          </a:xfrm>
        </p:grpSpPr>
        <p:pic>
          <p:nvPicPr>
            <p:cNvPr id="133" name="Google Shape;133;p18"/>
            <p:cNvPicPr preferRelativeResize="0"/>
            <p:nvPr/>
          </p:nvPicPr>
          <p:blipFill>
            <a:blip r:embed="rId3">
              <a:alphaModFix amt="50000"/>
            </a:blip>
            <a:stretch>
              <a:fillRect/>
            </a:stretch>
          </p:blipFill>
          <p:spPr>
            <a:xfrm>
              <a:off x="4396911" y="4608500"/>
              <a:ext cx="1561575" cy="1550025"/>
            </a:xfrm>
            <a:prstGeom prst="rect">
              <a:avLst/>
            </a:prstGeom>
            <a:noFill/>
            <a:ln>
              <a:noFill/>
            </a:ln>
          </p:spPr>
        </p:pic>
        <p:pic>
          <p:nvPicPr>
            <p:cNvPr id="134" name="Google Shape;134;p18"/>
            <p:cNvPicPr preferRelativeResize="0"/>
            <p:nvPr/>
          </p:nvPicPr>
          <p:blipFill>
            <a:blip r:embed="rId4">
              <a:alphaModFix amt="50000"/>
            </a:blip>
            <a:stretch>
              <a:fillRect/>
            </a:stretch>
          </p:blipFill>
          <p:spPr>
            <a:xfrm flipH="1">
              <a:off x="8429047" y="-409700"/>
              <a:ext cx="1527377" cy="1550024"/>
            </a:xfrm>
            <a:prstGeom prst="rect">
              <a:avLst/>
            </a:prstGeom>
            <a:noFill/>
            <a:ln>
              <a:noFill/>
            </a:ln>
          </p:spPr>
        </p:pic>
        <p:pic>
          <p:nvPicPr>
            <p:cNvPr id="135" name="Google Shape;135;p18"/>
            <p:cNvPicPr preferRelativeResize="0"/>
            <p:nvPr/>
          </p:nvPicPr>
          <p:blipFill>
            <a:blip r:embed="rId5">
              <a:alphaModFix amt="50000"/>
            </a:blip>
            <a:stretch>
              <a:fillRect/>
            </a:stretch>
          </p:blipFill>
          <p:spPr>
            <a:xfrm rot="10800000">
              <a:off x="-750038" y="1400785"/>
              <a:ext cx="1470026" cy="2073949"/>
            </a:xfrm>
            <a:prstGeom prst="rect">
              <a:avLst/>
            </a:prstGeom>
            <a:noFill/>
            <a:ln>
              <a:noFill/>
            </a:ln>
          </p:spPr>
        </p:pic>
      </p:grpSp>
      <p:sp>
        <p:nvSpPr>
          <p:cNvPr id="136" name="Google Shape;136;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37" name="Google Shape;137;p18"/>
          <p:cNvSpPr txBox="1">
            <a:spLocks noGrp="1"/>
          </p:cNvSpPr>
          <p:nvPr>
            <p:ph type="subTitle" idx="1"/>
          </p:nvPr>
        </p:nvSpPr>
        <p:spPr>
          <a:xfrm>
            <a:off x="714975" y="1963325"/>
            <a:ext cx="2337900" cy="5007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Raleway"/>
              <a:buNone/>
              <a:defRPr sz="1800">
                <a:solidFill>
                  <a:schemeClr val="dk1"/>
                </a:solidFill>
                <a:latin typeface="Figtree"/>
                <a:ea typeface="Figtree"/>
                <a:cs typeface="Figtree"/>
                <a:sym typeface="Figtree"/>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138" name="Google Shape;138;p18"/>
          <p:cNvSpPr txBox="1">
            <a:spLocks noGrp="1"/>
          </p:cNvSpPr>
          <p:nvPr>
            <p:ph type="subTitle" idx="2"/>
          </p:nvPr>
        </p:nvSpPr>
        <p:spPr>
          <a:xfrm>
            <a:off x="714975" y="2393100"/>
            <a:ext cx="2337900" cy="197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39" name="Google Shape;139;p18"/>
          <p:cNvSpPr txBox="1">
            <a:spLocks noGrp="1"/>
          </p:cNvSpPr>
          <p:nvPr>
            <p:ph type="subTitle" idx="3"/>
          </p:nvPr>
        </p:nvSpPr>
        <p:spPr>
          <a:xfrm>
            <a:off x="3392050" y="2393100"/>
            <a:ext cx="2337900" cy="197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40" name="Google Shape;140;p18"/>
          <p:cNvSpPr txBox="1">
            <a:spLocks noGrp="1"/>
          </p:cNvSpPr>
          <p:nvPr>
            <p:ph type="subTitle" idx="4"/>
          </p:nvPr>
        </p:nvSpPr>
        <p:spPr>
          <a:xfrm>
            <a:off x="6080100" y="2393100"/>
            <a:ext cx="2343900" cy="197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41" name="Google Shape;141;p18"/>
          <p:cNvSpPr txBox="1">
            <a:spLocks noGrp="1"/>
          </p:cNvSpPr>
          <p:nvPr>
            <p:ph type="subTitle" idx="5"/>
          </p:nvPr>
        </p:nvSpPr>
        <p:spPr>
          <a:xfrm>
            <a:off x="3403216" y="1963325"/>
            <a:ext cx="2337900" cy="5007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Raleway"/>
              <a:buNone/>
              <a:defRPr sz="1800">
                <a:solidFill>
                  <a:schemeClr val="dk1"/>
                </a:solidFill>
                <a:latin typeface="Figtree"/>
                <a:ea typeface="Figtree"/>
                <a:cs typeface="Figtree"/>
                <a:sym typeface="Figtree"/>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142" name="Google Shape;142;p18"/>
          <p:cNvSpPr txBox="1">
            <a:spLocks noGrp="1"/>
          </p:cNvSpPr>
          <p:nvPr>
            <p:ph type="subTitle" idx="6"/>
          </p:nvPr>
        </p:nvSpPr>
        <p:spPr>
          <a:xfrm>
            <a:off x="6080100" y="1963325"/>
            <a:ext cx="2343900" cy="5007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Raleway"/>
              <a:buNone/>
              <a:defRPr sz="1800">
                <a:solidFill>
                  <a:schemeClr val="dk1"/>
                </a:solidFill>
                <a:latin typeface="Figtree"/>
                <a:ea typeface="Figtree"/>
                <a:cs typeface="Figtree"/>
                <a:sym typeface="Figtree"/>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spTree>
      <p:nvGrpSpPr>
        <p:cNvPr id="1" name="Shape 143"/>
        <p:cNvGrpSpPr/>
        <p:nvPr/>
      </p:nvGrpSpPr>
      <p:grpSpPr>
        <a:xfrm>
          <a:off x="0" y="0"/>
          <a:ext cx="0" cy="0"/>
          <a:chOff x="0" y="0"/>
          <a:chExt cx="0" cy="0"/>
        </a:xfrm>
      </p:grpSpPr>
      <p:pic>
        <p:nvPicPr>
          <p:cNvPr id="144" name="Google Shape;144;p19"/>
          <p:cNvPicPr preferRelativeResize="0"/>
          <p:nvPr/>
        </p:nvPicPr>
        <p:blipFill>
          <a:blip r:embed="rId2">
            <a:alphaModFix amt="50000"/>
          </a:blip>
          <a:stretch>
            <a:fillRect/>
          </a:stretch>
        </p:blipFill>
        <p:spPr>
          <a:xfrm flipH="1">
            <a:off x="75" y="0"/>
            <a:ext cx="9144003" cy="5143501"/>
          </a:xfrm>
          <a:prstGeom prst="rect">
            <a:avLst/>
          </a:prstGeom>
          <a:noFill/>
          <a:ln>
            <a:noFill/>
          </a:ln>
        </p:spPr>
      </p:pic>
      <p:grpSp>
        <p:nvGrpSpPr>
          <p:cNvPr id="145" name="Google Shape;145;p19"/>
          <p:cNvGrpSpPr/>
          <p:nvPr/>
        </p:nvGrpSpPr>
        <p:grpSpPr>
          <a:xfrm>
            <a:off x="-846464" y="764638"/>
            <a:ext cx="10583163" cy="5313898"/>
            <a:chOff x="-846464" y="764638"/>
            <a:chExt cx="10583163" cy="5313898"/>
          </a:xfrm>
        </p:grpSpPr>
        <p:pic>
          <p:nvPicPr>
            <p:cNvPr id="146" name="Google Shape;146;p19"/>
            <p:cNvPicPr preferRelativeResize="0"/>
            <p:nvPr/>
          </p:nvPicPr>
          <p:blipFill>
            <a:blip r:embed="rId3">
              <a:alphaModFix amt="50000"/>
            </a:blip>
            <a:stretch>
              <a:fillRect/>
            </a:stretch>
          </p:blipFill>
          <p:spPr>
            <a:xfrm>
              <a:off x="-846464" y="764638"/>
              <a:ext cx="1561575" cy="1550025"/>
            </a:xfrm>
            <a:prstGeom prst="rect">
              <a:avLst/>
            </a:prstGeom>
            <a:noFill/>
            <a:ln>
              <a:noFill/>
            </a:ln>
          </p:spPr>
        </p:pic>
        <p:pic>
          <p:nvPicPr>
            <p:cNvPr id="147" name="Google Shape;147;p19"/>
            <p:cNvPicPr preferRelativeResize="0"/>
            <p:nvPr/>
          </p:nvPicPr>
          <p:blipFill>
            <a:blip r:embed="rId4">
              <a:alphaModFix amt="50000"/>
            </a:blip>
            <a:stretch>
              <a:fillRect/>
            </a:stretch>
          </p:blipFill>
          <p:spPr>
            <a:xfrm flipH="1">
              <a:off x="8209322" y="1796738"/>
              <a:ext cx="1527377" cy="1550024"/>
            </a:xfrm>
            <a:prstGeom prst="rect">
              <a:avLst/>
            </a:prstGeom>
            <a:noFill/>
            <a:ln>
              <a:noFill/>
            </a:ln>
          </p:spPr>
        </p:pic>
        <p:pic>
          <p:nvPicPr>
            <p:cNvPr id="148" name="Google Shape;148;p19"/>
            <p:cNvPicPr preferRelativeResize="0"/>
            <p:nvPr/>
          </p:nvPicPr>
          <p:blipFill>
            <a:blip r:embed="rId5">
              <a:alphaModFix amt="50000"/>
            </a:blip>
            <a:stretch>
              <a:fillRect/>
            </a:stretch>
          </p:blipFill>
          <p:spPr>
            <a:xfrm rot="5400000">
              <a:off x="2226187" y="4306548"/>
              <a:ext cx="1470026" cy="2073949"/>
            </a:xfrm>
            <a:prstGeom prst="rect">
              <a:avLst/>
            </a:prstGeom>
            <a:noFill/>
            <a:ln>
              <a:noFill/>
            </a:ln>
          </p:spPr>
        </p:pic>
      </p:grpSp>
      <p:sp>
        <p:nvSpPr>
          <p:cNvPr id="149" name="Google Shape;149;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50" name="Google Shape;150;p19"/>
          <p:cNvSpPr txBox="1">
            <a:spLocks noGrp="1"/>
          </p:cNvSpPr>
          <p:nvPr>
            <p:ph type="subTitle" idx="1"/>
          </p:nvPr>
        </p:nvSpPr>
        <p:spPr>
          <a:xfrm>
            <a:off x="2866963" y="1503975"/>
            <a:ext cx="4742700" cy="526200"/>
          </a:xfrm>
          <a:prstGeom prst="rect">
            <a:avLst/>
          </a:prstGeom>
          <a:ln>
            <a:noFill/>
          </a:ln>
        </p:spPr>
        <p:txBody>
          <a:bodyPr spcFirstLastPara="1" wrap="square" lIns="91425" tIns="91425" rIns="91425" bIns="91425" anchor="t" anchorCtr="0">
            <a:noAutofit/>
          </a:bodyPr>
          <a:lstStyle>
            <a:lvl1pPr lvl="0" algn="l" rtl="0">
              <a:lnSpc>
                <a:spcPct val="100000"/>
              </a:lnSpc>
              <a:spcBef>
                <a:spcPts val="0"/>
              </a:spcBef>
              <a:spcAft>
                <a:spcPts val="0"/>
              </a:spcAft>
              <a:buClr>
                <a:schemeClr val="dk1"/>
              </a:buClr>
              <a:buSzPts val="2400"/>
              <a:buFont typeface="Raleway"/>
              <a:buNone/>
              <a:defRPr sz="2000">
                <a:solidFill>
                  <a:schemeClr val="dk1"/>
                </a:solidFill>
                <a:latin typeface="Figtree"/>
                <a:ea typeface="Figtree"/>
                <a:cs typeface="Figtree"/>
                <a:sym typeface="Figtree"/>
              </a:defRPr>
            </a:lvl1pPr>
            <a:lvl2pPr lvl="1"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151" name="Google Shape;151;p19"/>
          <p:cNvSpPr txBox="1">
            <a:spLocks noGrp="1"/>
          </p:cNvSpPr>
          <p:nvPr>
            <p:ph type="subTitle" idx="2"/>
          </p:nvPr>
        </p:nvSpPr>
        <p:spPr>
          <a:xfrm>
            <a:off x="2866963" y="2723675"/>
            <a:ext cx="4742700" cy="526200"/>
          </a:xfrm>
          <a:prstGeom prst="rect">
            <a:avLst/>
          </a:prstGeom>
          <a:ln>
            <a:noFill/>
          </a:ln>
        </p:spPr>
        <p:txBody>
          <a:bodyPr spcFirstLastPara="1" wrap="square" lIns="91425" tIns="91425" rIns="91425" bIns="91425" anchor="t" anchorCtr="0">
            <a:noAutofit/>
          </a:bodyPr>
          <a:lstStyle>
            <a:lvl1pPr lvl="0" algn="l" rtl="0">
              <a:lnSpc>
                <a:spcPct val="100000"/>
              </a:lnSpc>
              <a:spcBef>
                <a:spcPts val="0"/>
              </a:spcBef>
              <a:spcAft>
                <a:spcPts val="0"/>
              </a:spcAft>
              <a:buClr>
                <a:schemeClr val="dk1"/>
              </a:buClr>
              <a:buSzPts val="2400"/>
              <a:buFont typeface="Raleway"/>
              <a:buNone/>
              <a:defRPr sz="2000">
                <a:solidFill>
                  <a:schemeClr val="dk1"/>
                </a:solidFill>
                <a:latin typeface="Figtree"/>
                <a:ea typeface="Figtree"/>
                <a:cs typeface="Figtree"/>
                <a:sym typeface="Figtree"/>
              </a:defRPr>
            </a:lvl1pPr>
            <a:lvl2pPr lvl="1"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152" name="Google Shape;152;p19"/>
          <p:cNvSpPr txBox="1">
            <a:spLocks noGrp="1"/>
          </p:cNvSpPr>
          <p:nvPr>
            <p:ph type="subTitle" idx="3"/>
          </p:nvPr>
        </p:nvSpPr>
        <p:spPr>
          <a:xfrm>
            <a:off x="2866963" y="3943375"/>
            <a:ext cx="4742700" cy="526200"/>
          </a:xfrm>
          <a:prstGeom prst="rect">
            <a:avLst/>
          </a:prstGeom>
          <a:ln>
            <a:noFill/>
          </a:ln>
        </p:spPr>
        <p:txBody>
          <a:bodyPr spcFirstLastPara="1" wrap="square" lIns="91425" tIns="91425" rIns="91425" bIns="91425" anchor="t" anchorCtr="0">
            <a:noAutofit/>
          </a:bodyPr>
          <a:lstStyle>
            <a:lvl1pPr lvl="0" algn="l" rtl="0">
              <a:lnSpc>
                <a:spcPct val="100000"/>
              </a:lnSpc>
              <a:spcBef>
                <a:spcPts val="0"/>
              </a:spcBef>
              <a:spcAft>
                <a:spcPts val="0"/>
              </a:spcAft>
              <a:buClr>
                <a:schemeClr val="dk1"/>
              </a:buClr>
              <a:buSzPts val="2400"/>
              <a:buFont typeface="Raleway"/>
              <a:buNone/>
              <a:defRPr sz="2000">
                <a:solidFill>
                  <a:schemeClr val="dk1"/>
                </a:solidFill>
                <a:latin typeface="Figtree"/>
                <a:ea typeface="Figtree"/>
                <a:cs typeface="Figtree"/>
                <a:sym typeface="Figtree"/>
              </a:defRPr>
            </a:lvl1pPr>
            <a:lvl2pPr lvl="1"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153" name="Google Shape;153;p19"/>
          <p:cNvSpPr txBox="1">
            <a:spLocks noGrp="1"/>
          </p:cNvSpPr>
          <p:nvPr>
            <p:ph type="subTitle" idx="4"/>
          </p:nvPr>
        </p:nvSpPr>
        <p:spPr>
          <a:xfrm>
            <a:off x="2866963" y="1135025"/>
            <a:ext cx="4742700" cy="458700"/>
          </a:xfrm>
          <a:prstGeom prst="rect">
            <a:avLst/>
          </a:prstGeom>
        </p:spPr>
        <p:txBody>
          <a:bodyPr spcFirstLastPara="1" wrap="square" lIns="91425" tIns="91425" rIns="91425" bIns="91425" anchor="b" anchorCtr="0">
            <a:noAutofit/>
          </a:bodyPr>
          <a:lstStyle>
            <a:lvl1pPr lvl="0" algn="l"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54" name="Google Shape;154;p19"/>
          <p:cNvSpPr txBox="1">
            <a:spLocks noGrp="1"/>
          </p:cNvSpPr>
          <p:nvPr>
            <p:ph type="subTitle" idx="5"/>
          </p:nvPr>
        </p:nvSpPr>
        <p:spPr>
          <a:xfrm>
            <a:off x="2866963" y="2354730"/>
            <a:ext cx="4742700" cy="458700"/>
          </a:xfrm>
          <a:prstGeom prst="rect">
            <a:avLst/>
          </a:prstGeom>
        </p:spPr>
        <p:txBody>
          <a:bodyPr spcFirstLastPara="1" wrap="square" lIns="91425" tIns="91425" rIns="91425" bIns="91425" anchor="b" anchorCtr="0">
            <a:noAutofit/>
          </a:bodyPr>
          <a:lstStyle>
            <a:lvl1pPr lvl="0" algn="l"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55" name="Google Shape;155;p19"/>
          <p:cNvSpPr txBox="1">
            <a:spLocks noGrp="1"/>
          </p:cNvSpPr>
          <p:nvPr>
            <p:ph type="subTitle" idx="6"/>
          </p:nvPr>
        </p:nvSpPr>
        <p:spPr>
          <a:xfrm>
            <a:off x="2866963" y="3574435"/>
            <a:ext cx="4742700" cy="458700"/>
          </a:xfrm>
          <a:prstGeom prst="rect">
            <a:avLst/>
          </a:prstGeom>
        </p:spPr>
        <p:txBody>
          <a:bodyPr spcFirstLastPara="1" wrap="square" lIns="91425" tIns="91425" rIns="91425" bIns="91425" anchor="b" anchorCtr="0">
            <a:noAutofit/>
          </a:bodyPr>
          <a:lstStyle>
            <a:lvl1pPr lvl="0" algn="l"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156"/>
        <p:cNvGrpSpPr/>
        <p:nvPr/>
      </p:nvGrpSpPr>
      <p:grpSpPr>
        <a:xfrm>
          <a:off x="0" y="0"/>
          <a:ext cx="0" cy="0"/>
          <a:chOff x="0" y="0"/>
          <a:chExt cx="0" cy="0"/>
        </a:xfrm>
      </p:grpSpPr>
      <p:pic>
        <p:nvPicPr>
          <p:cNvPr id="157" name="Google Shape;157;p20"/>
          <p:cNvPicPr preferRelativeResize="0"/>
          <p:nvPr/>
        </p:nvPicPr>
        <p:blipFill>
          <a:blip r:embed="rId2">
            <a:alphaModFix amt="50000"/>
          </a:blip>
          <a:stretch>
            <a:fillRect/>
          </a:stretch>
        </p:blipFill>
        <p:spPr>
          <a:xfrm>
            <a:off x="75" y="0"/>
            <a:ext cx="9144003" cy="5143501"/>
          </a:xfrm>
          <a:prstGeom prst="rect">
            <a:avLst/>
          </a:prstGeom>
          <a:noFill/>
          <a:ln>
            <a:noFill/>
          </a:ln>
        </p:spPr>
      </p:pic>
      <p:grpSp>
        <p:nvGrpSpPr>
          <p:cNvPr id="158" name="Google Shape;158;p20"/>
          <p:cNvGrpSpPr/>
          <p:nvPr/>
        </p:nvGrpSpPr>
        <p:grpSpPr>
          <a:xfrm>
            <a:off x="-740599" y="-358166"/>
            <a:ext cx="10980010" cy="6516690"/>
            <a:chOff x="-740599" y="-358166"/>
            <a:chExt cx="10980010" cy="6516690"/>
          </a:xfrm>
        </p:grpSpPr>
        <p:pic>
          <p:nvPicPr>
            <p:cNvPr id="159" name="Google Shape;159;p20"/>
            <p:cNvPicPr preferRelativeResize="0"/>
            <p:nvPr/>
          </p:nvPicPr>
          <p:blipFill>
            <a:blip r:embed="rId3">
              <a:alphaModFix amt="50000"/>
            </a:blip>
            <a:stretch>
              <a:fillRect/>
            </a:stretch>
          </p:blipFill>
          <p:spPr>
            <a:xfrm>
              <a:off x="8677836" y="2743825"/>
              <a:ext cx="1561575" cy="1550025"/>
            </a:xfrm>
            <a:prstGeom prst="rect">
              <a:avLst/>
            </a:prstGeom>
            <a:noFill/>
            <a:ln>
              <a:noFill/>
            </a:ln>
          </p:spPr>
        </p:pic>
        <p:pic>
          <p:nvPicPr>
            <p:cNvPr id="160" name="Google Shape;160;p20"/>
            <p:cNvPicPr preferRelativeResize="0"/>
            <p:nvPr/>
          </p:nvPicPr>
          <p:blipFill>
            <a:blip r:embed="rId4">
              <a:alphaModFix amt="50000"/>
            </a:blip>
            <a:stretch>
              <a:fillRect/>
            </a:stretch>
          </p:blipFill>
          <p:spPr>
            <a:xfrm flipH="1">
              <a:off x="1786372" y="4608500"/>
              <a:ext cx="1527377" cy="1550024"/>
            </a:xfrm>
            <a:prstGeom prst="rect">
              <a:avLst/>
            </a:prstGeom>
            <a:noFill/>
            <a:ln>
              <a:noFill/>
            </a:ln>
          </p:spPr>
        </p:pic>
        <p:pic>
          <p:nvPicPr>
            <p:cNvPr id="161" name="Google Shape;161;p20"/>
            <p:cNvPicPr preferRelativeResize="0"/>
            <p:nvPr/>
          </p:nvPicPr>
          <p:blipFill>
            <a:blip r:embed="rId5">
              <a:alphaModFix amt="50000"/>
            </a:blip>
            <a:stretch>
              <a:fillRect/>
            </a:stretch>
          </p:blipFill>
          <p:spPr>
            <a:xfrm rot="-5400000">
              <a:off x="-438638" y="-660127"/>
              <a:ext cx="1470026" cy="2073949"/>
            </a:xfrm>
            <a:prstGeom prst="rect">
              <a:avLst/>
            </a:prstGeom>
            <a:noFill/>
            <a:ln>
              <a:noFill/>
            </a:ln>
          </p:spPr>
        </p:pic>
      </p:grpSp>
      <p:sp>
        <p:nvSpPr>
          <p:cNvPr id="162" name="Google Shape;162;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63" name="Google Shape;163;p20"/>
          <p:cNvSpPr txBox="1">
            <a:spLocks noGrp="1"/>
          </p:cNvSpPr>
          <p:nvPr>
            <p:ph type="subTitle" idx="1"/>
          </p:nvPr>
        </p:nvSpPr>
        <p:spPr>
          <a:xfrm>
            <a:off x="1163725" y="1354775"/>
            <a:ext cx="2967000" cy="401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Raleway"/>
              <a:buNone/>
              <a:defRPr sz="1800">
                <a:solidFill>
                  <a:schemeClr val="dk1"/>
                </a:solidFill>
                <a:latin typeface="Figtree"/>
                <a:ea typeface="Figtree"/>
                <a:cs typeface="Figtree"/>
                <a:sym typeface="Figtree"/>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164" name="Google Shape;164;p20"/>
          <p:cNvSpPr txBox="1">
            <a:spLocks noGrp="1"/>
          </p:cNvSpPr>
          <p:nvPr>
            <p:ph type="subTitle" idx="2"/>
          </p:nvPr>
        </p:nvSpPr>
        <p:spPr>
          <a:xfrm>
            <a:off x="1163726" y="1667103"/>
            <a:ext cx="2967000" cy="1027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65" name="Google Shape;165;p20"/>
          <p:cNvSpPr txBox="1">
            <a:spLocks noGrp="1"/>
          </p:cNvSpPr>
          <p:nvPr>
            <p:ph type="subTitle" idx="3"/>
          </p:nvPr>
        </p:nvSpPr>
        <p:spPr>
          <a:xfrm>
            <a:off x="5013252" y="1667103"/>
            <a:ext cx="2967000" cy="1027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66" name="Google Shape;166;p20"/>
          <p:cNvSpPr txBox="1">
            <a:spLocks noGrp="1"/>
          </p:cNvSpPr>
          <p:nvPr>
            <p:ph type="subTitle" idx="4"/>
          </p:nvPr>
        </p:nvSpPr>
        <p:spPr>
          <a:xfrm>
            <a:off x="1163726" y="3339228"/>
            <a:ext cx="2967000" cy="1027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67" name="Google Shape;167;p20"/>
          <p:cNvSpPr txBox="1">
            <a:spLocks noGrp="1"/>
          </p:cNvSpPr>
          <p:nvPr>
            <p:ph type="subTitle" idx="5"/>
          </p:nvPr>
        </p:nvSpPr>
        <p:spPr>
          <a:xfrm>
            <a:off x="5013252" y="3339228"/>
            <a:ext cx="2967000" cy="1027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68" name="Google Shape;168;p20"/>
          <p:cNvSpPr txBox="1">
            <a:spLocks noGrp="1"/>
          </p:cNvSpPr>
          <p:nvPr>
            <p:ph type="subTitle" idx="6"/>
          </p:nvPr>
        </p:nvSpPr>
        <p:spPr>
          <a:xfrm>
            <a:off x="1163725" y="3026900"/>
            <a:ext cx="2967000" cy="401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Raleway"/>
              <a:buNone/>
              <a:defRPr sz="1800">
                <a:solidFill>
                  <a:schemeClr val="dk1"/>
                </a:solidFill>
                <a:latin typeface="Figtree"/>
                <a:ea typeface="Figtree"/>
                <a:cs typeface="Figtree"/>
                <a:sym typeface="Figtree"/>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169" name="Google Shape;169;p20"/>
          <p:cNvSpPr txBox="1">
            <a:spLocks noGrp="1"/>
          </p:cNvSpPr>
          <p:nvPr>
            <p:ph type="subTitle" idx="7"/>
          </p:nvPr>
        </p:nvSpPr>
        <p:spPr>
          <a:xfrm>
            <a:off x="5013250" y="1354775"/>
            <a:ext cx="2967000" cy="401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Raleway"/>
              <a:buNone/>
              <a:defRPr sz="1800">
                <a:solidFill>
                  <a:schemeClr val="dk1"/>
                </a:solidFill>
                <a:latin typeface="Figtree"/>
                <a:ea typeface="Figtree"/>
                <a:cs typeface="Figtree"/>
                <a:sym typeface="Figtree"/>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170" name="Google Shape;170;p20"/>
          <p:cNvSpPr txBox="1">
            <a:spLocks noGrp="1"/>
          </p:cNvSpPr>
          <p:nvPr>
            <p:ph type="subTitle" idx="8"/>
          </p:nvPr>
        </p:nvSpPr>
        <p:spPr>
          <a:xfrm>
            <a:off x="5013250" y="3026900"/>
            <a:ext cx="2967000" cy="401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Raleway"/>
              <a:buNone/>
              <a:defRPr sz="1800">
                <a:solidFill>
                  <a:schemeClr val="dk1"/>
                </a:solidFill>
                <a:latin typeface="Figtree"/>
                <a:ea typeface="Figtree"/>
                <a:cs typeface="Figtree"/>
                <a:sym typeface="Figtree"/>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pic>
        <p:nvPicPr>
          <p:cNvPr id="14" name="Google Shape;14;p3"/>
          <p:cNvPicPr preferRelativeResize="0"/>
          <p:nvPr/>
        </p:nvPicPr>
        <p:blipFill>
          <a:blip r:embed="rId2">
            <a:alphaModFix amt="50000"/>
          </a:blip>
          <a:stretch>
            <a:fillRect/>
          </a:stretch>
        </p:blipFill>
        <p:spPr>
          <a:xfrm rot="10800000">
            <a:off x="75" y="0"/>
            <a:ext cx="9144003" cy="5143501"/>
          </a:xfrm>
          <a:prstGeom prst="rect">
            <a:avLst/>
          </a:prstGeom>
          <a:noFill/>
          <a:ln>
            <a:noFill/>
          </a:ln>
        </p:spPr>
      </p:pic>
      <p:sp>
        <p:nvSpPr>
          <p:cNvPr id="15" name="Google Shape;15;p3"/>
          <p:cNvSpPr txBox="1">
            <a:spLocks noGrp="1"/>
          </p:cNvSpPr>
          <p:nvPr>
            <p:ph type="title"/>
          </p:nvPr>
        </p:nvSpPr>
        <p:spPr>
          <a:xfrm>
            <a:off x="3860200" y="2640513"/>
            <a:ext cx="4568700" cy="841800"/>
          </a:xfrm>
          <a:prstGeom prst="rect">
            <a:avLst/>
          </a:prstGeom>
        </p:spPr>
        <p:txBody>
          <a:bodyPr spcFirstLastPara="1" wrap="square" lIns="91425" tIns="91425" rIns="91425" bIns="91425" anchor="t" anchorCtr="0">
            <a:noAutofit/>
          </a:bodyPr>
          <a:lstStyle>
            <a:lvl1pPr lvl="0" algn="l">
              <a:spcBef>
                <a:spcPts val="0"/>
              </a:spcBef>
              <a:spcAft>
                <a:spcPts val="0"/>
              </a:spcAft>
              <a:buSzPts val="5000"/>
              <a:buNone/>
              <a:defRPr sz="5000"/>
            </a:lvl1pPr>
            <a:lvl2pPr lvl="1" algn="ctr">
              <a:spcBef>
                <a:spcPts val="0"/>
              </a:spcBef>
              <a:spcAft>
                <a:spcPts val="0"/>
              </a:spcAft>
              <a:buSzPts val="5000"/>
              <a:buNone/>
              <a:defRPr sz="5000"/>
            </a:lvl2pPr>
            <a:lvl3pPr lvl="2" algn="ctr">
              <a:spcBef>
                <a:spcPts val="0"/>
              </a:spcBef>
              <a:spcAft>
                <a:spcPts val="0"/>
              </a:spcAft>
              <a:buSzPts val="5000"/>
              <a:buNone/>
              <a:defRPr sz="5000"/>
            </a:lvl3pPr>
            <a:lvl4pPr lvl="3" algn="ctr">
              <a:spcBef>
                <a:spcPts val="0"/>
              </a:spcBef>
              <a:spcAft>
                <a:spcPts val="0"/>
              </a:spcAft>
              <a:buSzPts val="5000"/>
              <a:buNone/>
              <a:defRPr sz="5000"/>
            </a:lvl4pPr>
            <a:lvl5pPr lvl="4" algn="ctr">
              <a:spcBef>
                <a:spcPts val="0"/>
              </a:spcBef>
              <a:spcAft>
                <a:spcPts val="0"/>
              </a:spcAft>
              <a:buSzPts val="5000"/>
              <a:buNone/>
              <a:defRPr sz="5000"/>
            </a:lvl5pPr>
            <a:lvl6pPr lvl="5" algn="ctr">
              <a:spcBef>
                <a:spcPts val="0"/>
              </a:spcBef>
              <a:spcAft>
                <a:spcPts val="0"/>
              </a:spcAft>
              <a:buSzPts val="5000"/>
              <a:buNone/>
              <a:defRPr sz="5000"/>
            </a:lvl6pPr>
            <a:lvl7pPr lvl="6" algn="ctr">
              <a:spcBef>
                <a:spcPts val="0"/>
              </a:spcBef>
              <a:spcAft>
                <a:spcPts val="0"/>
              </a:spcAft>
              <a:buSzPts val="5000"/>
              <a:buNone/>
              <a:defRPr sz="5000"/>
            </a:lvl7pPr>
            <a:lvl8pPr lvl="7" algn="ctr">
              <a:spcBef>
                <a:spcPts val="0"/>
              </a:spcBef>
              <a:spcAft>
                <a:spcPts val="0"/>
              </a:spcAft>
              <a:buSzPts val="5000"/>
              <a:buNone/>
              <a:defRPr sz="5000"/>
            </a:lvl8pPr>
            <a:lvl9pPr lvl="8" algn="ctr">
              <a:spcBef>
                <a:spcPts val="0"/>
              </a:spcBef>
              <a:spcAft>
                <a:spcPts val="0"/>
              </a:spcAft>
              <a:buSzPts val="5000"/>
              <a:buNone/>
              <a:defRPr sz="5000"/>
            </a:lvl9pPr>
          </a:lstStyle>
          <a:p>
            <a:endParaRPr/>
          </a:p>
        </p:txBody>
      </p:sp>
      <p:sp>
        <p:nvSpPr>
          <p:cNvPr id="16" name="Google Shape;16;p3"/>
          <p:cNvSpPr txBox="1">
            <a:spLocks noGrp="1"/>
          </p:cNvSpPr>
          <p:nvPr>
            <p:ph type="title" idx="2" hasCustomPrompt="1"/>
          </p:nvPr>
        </p:nvSpPr>
        <p:spPr>
          <a:xfrm>
            <a:off x="3860200" y="1661188"/>
            <a:ext cx="1431900" cy="907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6000"/>
              <a:buNone/>
              <a:defRPr sz="5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7" name="Google Shape;17;p3"/>
          <p:cNvSpPr>
            <a:spLocks noGrp="1"/>
          </p:cNvSpPr>
          <p:nvPr>
            <p:ph type="pic" idx="3"/>
          </p:nvPr>
        </p:nvSpPr>
        <p:spPr>
          <a:xfrm>
            <a:off x="715100" y="1054500"/>
            <a:ext cx="3034500" cy="3034500"/>
          </a:xfrm>
          <a:prstGeom prst="ellipse">
            <a:avLst/>
          </a:prstGeom>
          <a:noFill/>
          <a:ln>
            <a:noFill/>
          </a:ln>
        </p:spPr>
      </p:sp>
      <p:grpSp>
        <p:nvGrpSpPr>
          <p:cNvPr id="18" name="Google Shape;18;p3"/>
          <p:cNvGrpSpPr/>
          <p:nvPr/>
        </p:nvGrpSpPr>
        <p:grpSpPr>
          <a:xfrm>
            <a:off x="-624202" y="-491753"/>
            <a:ext cx="6362352" cy="5788804"/>
            <a:chOff x="-624202" y="-491753"/>
            <a:chExt cx="6362352" cy="5788804"/>
          </a:xfrm>
        </p:grpSpPr>
        <p:pic>
          <p:nvPicPr>
            <p:cNvPr id="19" name="Google Shape;19;p3"/>
            <p:cNvPicPr preferRelativeResize="0"/>
            <p:nvPr/>
          </p:nvPicPr>
          <p:blipFill>
            <a:blip r:embed="rId3">
              <a:alphaModFix amt="50000"/>
            </a:blip>
            <a:stretch>
              <a:fillRect/>
            </a:stretch>
          </p:blipFill>
          <p:spPr>
            <a:xfrm rot="-5400000">
              <a:off x="3966162" y="-793715"/>
              <a:ext cx="1470026" cy="2073949"/>
            </a:xfrm>
            <a:prstGeom prst="rect">
              <a:avLst/>
            </a:prstGeom>
            <a:noFill/>
            <a:ln>
              <a:noFill/>
            </a:ln>
          </p:spPr>
        </p:pic>
        <p:pic>
          <p:nvPicPr>
            <p:cNvPr id="20" name="Google Shape;20;p3"/>
            <p:cNvPicPr preferRelativeResize="0"/>
            <p:nvPr/>
          </p:nvPicPr>
          <p:blipFill>
            <a:blip r:embed="rId4">
              <a:alphaModFix amt="50000"/>
            </a:blip>
            <a:stretch>
              <a:fillRect/>
            </a:stretch>
          </p:blipFill>
          <p:spPr>
            <a:xfrm rot="-5400000" flipH="1">
              <a:off x="-612878" y="3758350"/>
              <a:ext cx="1527377" cy="1550024"/>
            </a:xfrm>
            <a:prstGeom prst="rect">
              <a:avLst/>
            </a:prstGeom>
            <a:noFill/>
            <a:ln>
              <a:noFill/>
            </a:ln>
          </p:spPr>
        </p:pic>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171"/>
        <p:cNvGrpSpPr/>
        <p:nvPr/>
      </p:nvGrpSpPr>
      <p:grpSpPr>
        <a:xfrm>
          <a:off x="0" y="0"/>
          <a:ext cx="0" cy="0"/>
          <a:chOff x="0" y="0"/>
          <a:chExt cx="0" cy="0"/>
        </a:xfrm>
      </p:grpSpPr>
      <p:pic>
        <p:nvPicPr>
          <p:cNvPr id="172" name="Google Shape;172;p21"/>
          <p:cNvPicPr preferRelativeResize="0"/>
          <p:nvPr/>
        </p:nvPicPr>
        <p:blipFill>
          <a:blip r:embed="rId2">
            <a:alphaModFix amt="50000"/>
          </a:blip>
          <a:stretch>
            <a:fillRect/>
          </a:stretch>
        </p:blipFill>
        <p:spPr>
          <a:xfrm rot="10800000">
            <a:off x="75" y="0"/>
            <a:ext cx="9144003" cy="5143501"/>
          </a:xfrm>
          <a:prstGeom prst="rect">
            <a:avLst/>
          </a:prstGeom>
          <a:noFill/>
          <a:ln>
            <a:noFill/>
          </a:ln>
        </p:spPr>
      </p:pic>
      <p:grpSp>
        <p:nvGrpSpPr>
          <p:cNvPr id="173" name="Google Shape;173;p21"/>
          <p:cNvGrpSpPr/>
          <p:nvPr/>
        </p:nvGrpSpPr>
        <p:grpSpPr>
          <a:xfrm>
            <a:off x="-1201164" y="-1082475"/>
            <a:ext cx="8943288" cy="7160998"/>
            <a:chOff x="-1201164" y="-1082475"/>
            <a:chExt cx="8943288" cy="7160998"/>
          </a:xfrm>
        </p:grpSpPr>
        <p:pic>
          <p:nvPicPr>
            <p:cNvPr id="174" name="Google Shape;174;p21"/>
            <p:cNvPicPr preferRelativeResize="0"/>
            <p:nvPr/>
          </p:nvPicPr>
          <p:blipFill>
            <a:blip r:embed="rId3">
              <a:alphaModFix amt="50000"/>
            </a:blip>
            <a:stretch>
              <a:fillRect/>
            </a:stretch>
          </p:blipFill>
          <p:spPr>
            <a:xfrm>
              <a:off x="-1201164" y="445025"/>
              <a:ext cx="1561575" cy="1550025"/>
            </a:xfrm>
            <a:prstGeom prst="rect">
              <a:avLst/>
            </a:prstGeom>
            <a:noFill/>
            <a:ln>
              <a:noFill/>
            </a:ln>
          </p:spPr>
        </p:pic>
        <p:pic>
          <p:nvPicPr>
            <p:cNvPr id="175" name="Google Shape;175;p21"/>
            <p:cNvPicPr preferRelativeResize="0"/>
            <p:nvPr/>
          </p:nvPicPr>
          <p:blipFill>
            <a:blip r:embed="rId4">
              <a:alphaModFix amt="50000"/>
            </a:blip>
            <a:stretch>
              <a:fillRect/>
            </a:stretch>
          </p:blipFill>
          <p:spPr>
            <a:xfrm flipH="1">
              <a:off x="6214747" y="-1082475"/>
              <a:ext cx="1527377" cy="1550024"/>
            </a:xfrm>
            <a:prstGeom prst="rect">
              <a:avLst/>
            </a:prstGeom>
            <a:noFill/>
            <a:ln>
              <a:noFill/>
            </a:ln>
          </p:spPr>
        </p:pic>
        <p:pic>
          <p:nvPicPr>
            <p:cNvPr id="176" name="Google Shape;176;p21"/>
            <p:cNvPicPr preferRelativeResize="0"/>
            <p:nvPr/>
          </p:nvPicPr>
          <p:blipFill>
            <a:blip r:embed="rId5">
              <a:alphaModFix amt="50000"/>
            </a:blip>
            <a:stretch>
              <a:fillRect/>
            </a:stretch>
          </p:blipFill>
          <p:spPr>
            <a:xfrm rot="-5400000">
              <a:off x="3566812" y="4306535"/>
              <a:ext cx="1470026" cy="2073949"/>
            </a:xfrm>
            <a:prstGeom prst="rect">
              <a:avLst/>
            </a:prstGeom>
            <a:noFill/>
            <a:ln>
              <a:noFill/>
            </a:ln>
          </p:spPr>
        </p:pic>
      </p:grpSp>
      <p:sp>
        <p:nvSpPr>
          <p:cNvPr id="177" name="Google Shape;177;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78" name="Google Shape;178;p21"/>
          <p:cNvSpPr txBox="1">
            <a:spLocks noGrp="1"/>
          </p:cNvSpPr>
          <p:nvPr>
            <p:ph type="subTitle" idx="1"/>
          </p:nvPr>
        </p:nvSpPr>
        <p:spPr>
          <a:xfrm>
            <a:off x="719876" y="1735313"/>
            <a:ext cx="2459100" cy="1055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79" name="Google Shape;179;p21"/>
          <p:cNvSpPr txBox="1">
            <a:spLocks noGrp="1"/>
          </p:cNvSpPr>
          <p:nvPr>
            <p:ph type="subTitle" idx="2"/>
          </p:nvPr>
        </p:nvSpPr>
        <p:spPr>
          <a:xfrm>
            <a:off x="3342150" y="1735313"/>
            <a:ext cx="2459100" cy="1055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80" name="Google Shape;180;p21"/>
          <p:cNvSpPr txBox="1">
            <a:spLocks noGrp="1"/>
          </p:cNvSpPr>
          <p:nvPr>
            <p:ph type="subTitle" idx="3"/>
          </p:nvPr>
        </p:nvSpPr>
        <p:spPr>
          <a:xfrm>
            <a:off x="5964424" y="1735313"/>
            <a:ext cx="2459700" cy="1055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81" name="Google Shape;181;p21"/>
          <p:cNvSpPr txBox="1">
            <a:spLocks noGrp="1"/>
          </p:cNvSpPr>
          <p:nvPr>
            <p:ph type="subTitle" idx="4"/>
          </p:nvPr>
        </p:nvSpPr>
        <p:spPr>
          <a:xfrm>
            <a:off x="719876" y="3299845"/>
            <a:ext cx="2459100" cy="1055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82" name="Google Shape;182;p21"/>
          <p:cNvSpPr txBox="1">
            <a:spLocks noGrp="1"/>
          </p:cNvSpPr>
          <p:nvPr>
            <p:ph type="subTitle" idx="5"/>
          </p:nvPr>
        </p:nvSpPr>
        <p:spPr>
          <a:xfrm>
            <a:off x="3342150" y="3299845"/>
            <a:ext cx="2459100" cy="1055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83" name="Google Shape;183;p21"/>
          <p:cNvSpPr txBox="1">
            <a:spLocks noGrp="1"/>
          </p:cNvSpPr>
          <p:nvPr>
            <p:ph type="subTitle" idx="6"/>
          </p:nvPr>
        </p:nvSpPr>
        <p:spPr>
          <a:xfrm>
            <a:off x="5964424" y="3299845"/>
            <a:ext cx="2459700" cy="1055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84" name="Google Shape;184;p21"/>
          <p:cNvSpPr txBox="1">
            <a:spLocks noGrp="1"/>
          </p:cNvSpPr>
          <p:nvPr>
            <p:ph type="subTitle" idx="7"/>
          </p:nvPr>
        </p:nvSpPr>
        <p:spPr>
          <a:xfrm>
            <a:off x="719875" y="1374305"/>
            <a:ext cx="2459100" cy="4239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Raleway"/>
              <a:buNone/>
              <a:defRPr sz="1800">
                <a:solidFill>
                  <a:schemeClr val="dk1"/>
                </a:solidFill>
                <a:latin typeface="Figtree"/>
                <a:ea typeface="Figtree"/>
                <a:cs typeface="Figtree"/>
                <a:sym typeface="Figtree"/>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185" name="Google Shape;185;p21"/>
          <p:cNvSpPr txBox="1">
            <a:spLocks noGrp="1"/>
          </p:cNvSpPr>
          <p:nvPr>
            <p:ph type="subTitle" idx="8"/>
          </p:nvPr>
        </p:nvSpPr>
        <p:spPr>
          <a:xfrm>
            <a:off x="3342150" y="1374305"/>
            <a:ext cx="2459100" cy="4239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Raleway"/>
              <a:buNone/>
              <a:defRPr sz="1800">
                <a:solidFill>
                  <a:schemeClr val="dk1"/>
                </a:solidFill>
                <a:latin typeface="Figtree"/>
                <a:ea typeface="Figtree"/>
                <a:cs typeface="Figtree"/>
                <a:sym typeface="Figtree"/>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186" name="Google Shape;186;p21"/>
          <p:cNvSpPr txBox="1">
            <a:spLocks noGrp="1"/>
          </p:cNvSpPr>
          <p:nvPr>
            <p:ph type="subTitle" idx="9"/>
          </p:nvPr>
        </p:nvSpPr>
        <p:spPr>
          <a:xfrm>
            <a:off x="5964424" y="1374305"/>
            <a:ext cx="2459700" cy="4239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Raleway"/>
              <a:buNone/>
              <a:defRPr sz="1800">
                <a:solidFill>
                  <a:schemeClr val="dk1"/>
                </a:solidFill>
                <a:latin typeface="Figtree"/>
                <a:ea typeface="Figtree"/>
                <a:cs typeface="Figtree"/>
                <a:sym typeface="Figtree"/>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187" name="Google Shape;187;p21"/>
          <p:cNvSpPr txBox="1">
            <a:spLocks noGrp="1"/>
          </p:cNvSpPr>
          <p:nvPr>
            <p:ph type="subTitle" idx="13"/>
          </p:nvPr>
        </p:nvSpPr>
        <p:spPr>
          <a:xfrm>
            <a:off x="719875" y="2934275"/>
            <a:ext cx="2459100" cy="4239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Raleway"/>
              <a:buNone/>
              <a:defRPr sz="1800">
                <a:solidFill>
                  <a:schemeClr val="dk1"/>
                </a:solidFill>
                <a:latin typeface="Figtree"/>
                <a:ea typeface="Figtree"/>
                <a:cs typeface="Figtree"/>
                <a:sym typeface="Figtree"/>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188" name="Google Shape;188;p21"/>
          <p:cNvSpPr txBox="1">
            <a:spLocks noGrp="1"/>
          </p:cNvSpPr>
          <p:nvPr>
            <p:ph type="subTitle" idx="14"/>
          </p:nvPr>
        </p:nvSpPr>
        <p:spPr>
          <a:xfrm>
            <a:off x="3342300" y="2934275"/>
            <a:ext cx="2459100" cy="4239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Raleway"/>
              <a:buNone/>
              <a:defRPr sz="1800">
                <a:solidFill>
                  <a:schemeClr val="dk1"/>
                </a:solidFill>
                <a:latin typeface="Figtree"/>
                <a:ea typeface="Figtree"/>
                <a:cs typeface="Figtree"/>
                <a:sym typeface="Figtree"/>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189" name="Google Shape;189;p21"/>
          <p:cNvSpPr txBox="1">
            <a:spLocks noGrp="1"/>
          </p:cNvSpPr>
          <p:nvPr>
            <p:ph type="subTitle" idx="15"/>
          </p:nvPr>
        </p:nvSpPr>
        <p:spPr>
          <a:xfrm>
            <a:off x="5964724" y="2934275"/>
            <a:ext cx="2459100" cy="4239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Raleway"/>
              <a:buNone/>
              <a:defRPr sz="1800">
                <a:solidFill>
                  <a:schemeClr val="dk1"/>
                </a:solidFill>
                <a:latin typeface="Figtree"/>
                <a:ea typeface="Figtree"/>
                <a:cs typeface="Figtree"/>
                <a:sym typeface="Figtree"/>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190"/>
        <p:cNvGrpSpPr/>
        <p:nvPr/>
      </p:nvGrpSpPr>
      <p:grpSpPr>
        <a:xfrm>
          <a:off x="0" y="0"/>
          <a:ext cx="0" cy="0"/>
          <a:chOff x="0" y="0"/>
          <a:chExt cx="0" cy="0"/>
        </a:xfrm>
      </p:grpSpPr>
      <p:pic>
        <p:nvPicPr>
          <p:cNvPr id="191" name="Google Shape;191;p22"/>
          <p:cNvPicPr preferRelativeResize="0"/>
          <p:nvPr/>
        </p:nvPicPr>
        <p:blipFill>
          <a:blip r:embed="rId2">
            <a:alphaModFix amt="50000"/>
          </a:blip>
          <a:stretch>
            <a:fillRect/>
          </a:stretch>
        </p:blipFill>
        <p:spPr>
          <a:xfrm rot="10800000" flipH="1">
            <a:off x="75" y="0"/>
            <a:ext cx="9144003" cy="5143501"/>
          </a:xfrm>
          <a:prstGeom prst="rect">
            <a:avLst/>
          </a:prstGeom>
          <a:noFill/>
          <a:ln>
            <a:noFill/>
          </a:ln>
        </p:spPr>
      </p:pic>
      <p:grpSp>
        <p:nvGrpSpPr>
          <p:cNvPr id="192" name="Google Shape;192;p22"/>
          <p:cNvGrpSpPr/>
          <p:nvPr/>
        </p:nvGrpSpPr>
        <p:grpSpPr>
          <a:xfrm>
            <a:off x="-1062224" y="1415409"/>
            <a:ext cx="11092485" cy="4414315"/>
            <a:chOff x="-1062224" y="1415409"/>
            <a:chExt cx="11092485" cy="4414315"/>
          </a:xfrm>
        </p:grpSpPr>
        <p:pic>
          <p:nvPicPr>
            <p:cNvPr id="193" name="Google Shape;193;p22"/>
            <p:cNvPicPr preferRelativeResize="0"/>
            <p:nvPr/>
          </p:nvPicPr>
          <p:blipFill>
            <a:blip r:embed="rId3">
              <a:alphaModFix amt="50000"/>
            </a:blip>
            <a:stretch>
              <a:fillRect/>
            </a:stretch>
          </p:blipFill>
          <p:spPr>
            <a:xfrm>
              <a:off x="8468686" y="2610775"/>
              <a:ext cx="1561575" cy="1550025"/>
            </a:xfrm>
            <a:prstGeom prst="rect">
              <a:avLst/>
            </a:prstGeom>
            <a:noFill/>
            <a:ln>
              <a:noFill/>
            </a:ln>
          </p:spPr>
        </p:pic>
        <p:pic>
          <p:nvPicPr>
            <p:cNvPr id="194" name="Google Shape;194;p22"/>
            <p:cNvPicPr preferRelativeResize="0"/>
            <p:nvPr/>
          </p:nvPicPr>
          <p:blipFill>
            <a:blip r:embed="rId4">
              <a:alphaModFix amt="50000"/>
            </a:blip>
            <a:stretch>
              <a:fillRect/>
            </a:stretch>
          </p:blipFill>
          <p:spPr>
            <a:xfrm flipH="1">
              <a:off x="1564847" y="4279700"/>
              <a:ext cx="1527377" cy="1550024"/>
            </a:xfrm>
            <a:prstGeom prst="rect">
              <a:avLst/>
            </a:prstGeom>
            <a:noFill/>
            <a:ln>
              <a:noFill/>
            </a:ln>
          </p:spPr>
        </p:pic>
        <p:pic>
          <p:nvPicPr>
            <p:cNvPr id="195" name="Google Shape;195;p22"/>
            <p:cNvPicPr preferRelativeResize="0"/>
            <p:nvPr/>
          </p:nvPicPr>
          <p:blipFill>
            <a:blip r:embed="rId5">
              <a:alphaModFix amt="50000"/>
            </a:blip>
            <a:stretch>
              <a:fillRect/>
            </a:stretch>
          </p:blipFill>
          <p:spPr>
            <a:xfrm rot="-5400000">
              <a:off x="-760263" y="1113448"/>
              <a:ext cx="1470026" cy="2073949"/>
            </a:xfrm>
            <a:prstGeom prst="rect">
              <a:avLst/>
            </a:prstGeom>
            <a:noFill/>
            <a:ln>
              <a:noFill/>
            </a:ln>
          </p:spPr>
        </p:pic>
      </p:grpSp>
      <p:sp>
        <p:nvSpPr>
          <p:cNvPr id="196" name="Google Shape;196;p22"/>
          <p:cNvSpPr txBox="1">
            <a:spLocks noGrp="1"/>
          </p:cNvSpPr>
          <p:nvPr>
            <p:ph type="title" hasCustomPrompt="1"/>
          </p:nvPr>
        </p:nvSpPr>
        <p:spPr>
          <a:xfrm>
            <a:off x="1564850" y="537500"/>
            <a:ext cx="6014400" cy="828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200"/>
              <a:buNone/>
              <a:defRPr sz="48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97" name="Google Shape;197;p22"/>
          <p:cNvSpPr txBox="1">
            <a:spLocks noGrp="1"/>
          </p:cNvSpPr>
          <p:nvPr>
            <p:ph type="subTitle" idx="1"/>
          </p:nvPr>
        </p:nvSpPr>
        <p:spPr>
          <a:xfrm>
            <a:off x="1564850" y="1415400"/>
            <a:ext cx="60144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98" name="Google Shape;198;p22"/>
          <p:cNvSpPr txBox="1">
            <a:spLocks noGrp="1"/>
          </p:cNvSpPr>
          <p:nvPr>
            <p:ph type="title" idx="2" hasCustomPrompt="1"/>
          </p:nvPr>
        </p:nvSpPr>
        <p:spPr>
          <a:xfrm>
            <a:off x="1564850" y="1910199"/>
            <a:ext cx="6014400" cy="828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200"/>
              <a:buNone/>
              <a:defRPr sz="48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99" name="Google Shape;199;p22"/>
          <p:cNvSpPr txBox="1">
            <a:spLocks noGrp="1"/>
          </p:cNvSpPr>
          <p:nvPr>
            <p:ph type="subTitle" idx="3"/>
          </p:nvPr>
        </p:nvSpPr>
        <p:spPr>
          <a:xfrm>
            <a:off x="1564850" y="2788099"/>
            <a:ext cx="60144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0" name="Google Shape;200;p22"/>
          <p:cNvSpPr txBox="1">
            <a:spLocks noGrp="1"/>
          </p:cNvSpPr>
          <p:nvPr>
            <p:ph type="title" idx="4" hasCustomPrompt="1"/>
          </p:nvPr>
        </p:nvSpPr>
        <p:spPr>
          <a:xfrm>
            <a:off x="1564850" y="3282898"/>
            <a:ext cx="6014400" cy="828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200"/>
              <a:buNone/>
              <a:defRPr sz="48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01" name="Google Shape;201;p22"/>
          <p:cNvSpPr txBox="1">
            <a:spLocks noGrp="1"/>
          </p:cNvSpPr>
          <p:nvPr>
            <p:ph type="subTitle" idx="5"/>
          </p:nvPr>
        </p:nvSpPr>
        <p:spPr>
          <a:xfrm>
            <a:off x="1564850" y="4160799"/>
            <a:ext cx="60144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202"/>
        <p:cNvGrpSpPr/>
        <p:nvPr/>
      </p:nvGrpSpPr>
      <p:grpSpPr>
        <a:xfrm>
          <a:off x="0" y="0"/>
          <a:ext cx="0" cy="0"/>
          <a:chOff x="0" y="0"/>
          <a:chExt cx="0" cy="0"/>
        </a:xfrm>
      </p:grpSpPr>
      <p:pic>
        <p:nvPicPr>
          <p:cNvPr id="203" name="Google Shape;203;p23"/>
          <p:cNvPicPr preferRelativeResize="0"/>
          <p:nvPr/>
        </p:nvPicPr>
        <p:blipFill>
          <a:blip r:embed="rId2">
            <a:alphaModFix amt="50000"/>
          </a:blip>
          <a:stretch>
            <a:fillRect/>
          </a:stretch>
        </p:blipFill>
        <p:spPr>
          <a:xfrm rot="10800000">
            <a:off x="75" y="0"/>
            <a:ext cx="9144003" cy="5143501"/>
          </a:xfrm>
          <a:prstGeom prst="rect">
            <a:avLst/>
          </a:prstGeom>
          <a:noFill/>
          <a:ln>
            <a:noFill/>
          </a:ln>
        </p:spPr>
      </p:pic>
      <p:sp>
        <p:nvSpPr>
          <p:cNvPr id="204" name="Google Shape;204;p23"/>
          <p:cNvSpPr txBox="1">
            <a:spLocks noGrp="1"/>
          </p:cNvSpPr>
          <p:nvPr>
            <p:ph type="ctrTitle"/>
          </p:nvPr>
        </p:nvSpPr>
        <p:spPr>
          <a:xfrm>
            <a:off x="2382250" y="763050"/>
            <a:ext cx="4379400" cy="1056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6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205" name="Google Shape;205;p23"/>
          <p:cNvSpPr txBox="1">
            <a:spLocks noGrp="1"/>
          </p:cNvSpPr>
          <p:nvPr>
            <p:ph type="subTitle" idx="1"/>
          </p:nvPr>
        </p:nvSpPr>
        <p:spPr>
          <a:xfrm>
            <a:off x="2382350" y="1700400"/>
            <a:ext cx="4379400" cy="1170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206" name="Google Shape;206;p23"/>
          <p:cNvSpPr txBox="1"/>
          <p:nvPr/>
        </p:nvSpPr>
        <p:spPr>
          <a:xfrm>
            <a:off x="2382325" y="3563450"/>
            <a:ext cx="4379400" cy="6156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300"/>
              </a:spcBef>
              <a:spcAft>
                <a:spcPts val="0"/>
              </a:spcAft>
              <a:buNone/>
            </a:pPr>
            <a:r>
              <a:rPr lang="en" sz="1000">
                <a:solidFill>
                  <a:schemeClr val="dk1"/>
                </a:solidFill>
                <a:latin typeface="DM Sans"/>
                <a:ea typeface="DM Sans"/>
                <a:cs typeface="DM Sans"/>
                <a:sym typeface="DM Sans"/>
              </a:rPr>
              <a:t>CREDITS: This presentation template was created by </a:t>
            </a:r>
            <a:r>
              <a:rPr lang="en" sz="1000" b="1" u="sng">
                <a:solidFill>
                  <a:schemeClr val="dk1"/>
                </a:solidFill>
                <a:latin typeface="DM Sans"/>
                <a:ea typeface="DM Sans"/>
                <a:cs typeface="DM Sans"/>
                <a:sym typeface="DM Sans"/>
                <a:hlinkClick r:id="rId3">
                  <a:extLst>
                    <a:ext uri="{A12FA001-AC4F-418D-AE19-62706E023703}">
                      <ahyp:hlinkClr xmlns:ahyp="http://schemas.microsoft.com/office/drawing/2018/hyperlinkcolor" val="tx"/>
                    </a:ext>
                  </a:extLst>
                </a:hlinkClick>
              </a:rPr>
              <a:t>Slidesgo</a:t>
            </a:r>
            <a:r>
              <a:rPr lang="en" sz="1000" u="sng">
                <a:solidFill>
                  <a:schemeClr val="dk1"/>
                </a:solidFill>
                <a:latin typeface="DM Sans"/>
                <a:ea typeface="DM Sans"/>
                <a:cs typeface="DM Sans"/>
                <a:sym typeface="DM Sans"/>
              </a:rPr>
              <a:t>,</a:t>
            </a:r>
            <a:r>
              <a:rPr lang="en" sz="1000">
                <a:solidFill>
                  <a:schemeClr val="dk1"/>
                </a:solidFill>
                <a:latin typeface="DM Sans"/>
                <a:ea typeface="DM Sans"/>
                <a:cs typeface="DM Sans"/>
                <a:sym typeface="DM Sans"/>
              </a:rPr>
              <a:t> and includes icons by </a:t>
            </a:r>
            <a:r>
              <a:rPr lang="en" sz="1000" b="1" u="sng">
                <a:solidFill>
                  <a:schemeClr val="dk1"/>
                </a:solidFill>
                <a:latin typeface="DM Sans"/>
                <a:ea typeface="DM Sans"/>
                <a:cs typeface="DM Sans"/>
                <a:sym typeface="DM Sans"/>
                <a:hlinkClick r:id="rId4">
                  <a:extLst>
                    <a:ext uri="{A12FA001-AC4F-418D-AE19-62706E023703}">
                      <ahyp:hlinkClr xmlns:ahyp="http://schemas.microsoft.com/office/drawing/2018/hyperlinkcolor" val="tx"/>
                    </a:ext>
                  </a:extLst>
                </a:hlinkClick>
              </a:rPr>
              <a:t>Flaticon</a:t>
            </a:r>
            <a:r>
              <a:rPr lang="en" sz="1000">
                <a:solidFill>
                  <a:schemeClr val="dk1"/>
                </a:solidFill>
                <a:latin typeface="DM Sans"/>
                <a:ea typeface="DM Sans"/>
                <a:cs typeface="DM Sans"/>
                <a:sym typeface="DM Sans"/>
              </a:rPr>
              <a:t>, and infographics &amp; images by </a:t>
            </a:r>
            <a:r>
              <a:rPr lang="en" sz="1000" b="1" u="sng">
                <a:solidFill>
                  <a:schemeClr val="dk1"/>
                </a:solidFill>
                <a:latin typeface="DM Sans"/>
                <a:ea typeface="DM Sans"/>
                <a:cs typeface="DM Sans"/>
                <a:sym typeface="DM Sans"/>
                <a:hlinkClick r:id="rId5">
                  <a:extLst>
                    <a:ext uri="{A12FA001-AC4F-418D-AE19-62706E023703}">
                      <ahyp:hlinkClr xmlns:ahyp="http://schemas.microsoft.com/office/drawing/2018/hyperlinkcolor" val="tx"/>
                    </a:ext>
                  </a:extLst>
                </a:hlinkClick>
              </a:rPr>
              <a:t>Freepik</a:t>
            </a:r>
            <a:endParaRPr sz="1000" b="1" u="sng">
              <a:solidFill>
                <a:schemeClr val="dk1"/>
              </a:solidFill>
              <a:latin typeface="DM Sans"/>
              <a:ea typeface="DM Sans"/>
              <a:cs typeface="DM Sans"/>
              <a:sym typeface="DM Sans"/>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207"/>
        <p:cNvGrpSpPr/>
        <p:nvPr/>
      </p:nvGrpSpPr>
      <p:grpSpPr>
        <a:xfrm>
          <a:off x="0" y="0"/>
          <a:ext cx="0" cy="0"/>
          <a:chOff x="0" y="0"/>
          <a:chExt cx="0" cy="0"/>
        </a:xfrm>
      </p:grpSpPr>
      <p:pic>
        <p:nvPicPr>
          <p:cNvPr id="208" name="Google Shape;208;p24"/>
          <p:cNvPicPr preferRelativeResize="0"/>
          <p:nvPr/>
        </p:nvPicPr>
        <p:blipFill>
          <a:blip r:embed="rId2">
            <a:alphaModFix amt="50000"/>
          </a:blip>
          <a:stretch>
            <a:fillRect/>
          </a:stretch>
        </p:blipFill>
        <p:spPr>
          <a:xfrm rot="10800000">
            <a:off x="-1" y="-1"/>
            <a:ext cx="9144003" cy="5143501"/>
          </a:xfrm>
          <a:prstGeom prst="rect">
            <a:avLst/>
          </a:prstGeom>
          <a:noFill/>
          <a:ln>
            <a:noFill/>
          </a:ln>
        </p:spPr>
      </p:pic>
      <p:grpSp>
        <p:nvGrpSpPr>
          <p:cNvPr id="209" name="Google Shape;209;p24"/>
          <p:cNvGrpSpPr/>
          <p:nvPr/>
        </p:nvGrpSpPr>
        <p:grpSpPr>
          <a:xfrm>
            <a:off x="-1056477" y="-729050"/>
            <a:ext cx="10950515" cy="5438876"/>
            <a:chOff x="-1056477" y="-729050"/>
            <a:chExt cx="10950515" cy="5438876"/>
          </a:xfrm>
        </p:grpSpPr>
        <p:pic>
          <p:nvPicPr>
            <p:cNvPr id="210" name="Google Shape;210;p24"/>
            <p:cNvPicPr preferRelativeResize="0"/>
            <p:nvPr/>
          </p:nvPicPr>
          <p:blipFill>
            <a:blip r:embed="rId3">
              <a:alphaModFix amt="50000"/>
            </a:blip>
            <a:stretch>
              <a:fillRect/>
            </a:stretch>
          </p:blipFill>
          <p:spPr>
            <a:xfrm rot="10800000" flipH="1">
              <a:off x="-1056477" y="3159800"/>
              <a:ext cx="1561575" cy="1550025"/>
            </a:xfrm>
            <a:prstGeom prst="rect">
              <a:avLst/>
            </a:prstGeom>
            <a:noFill/>
            <a:ln>
              <a:noFill/>
            </a:ln>
          </p:spPr>
        </p:pic>
        <p:pic>
          <p:nvPicPr>
            <p:cNvPr id="211" name="Google Shape;211;p24"/>
            <p:cNvPicPr preferRelativeResize="0"/>
            <p:nvPr/>
          </p:nvPicPr>
          <p:blipFill>
            <a:blip r:embed="rId4">
              <a:alphaModFix amt="50000"/>
            </a:blip>
            <a:stretch>
              <a:fillRect/>
            </a:stretch>
          </p:blipFill>
          <p:spPr>
            <a:xfrm rot="-5400000">
              <a:off x="1967097" y="-740373"/>
              <a:ext cx="1527377" cy="1550024"/>
            </a:xfrm>
            <a:prstGeom prst="rect">
              <a:avLst/>
            </a:prstGeom>
            <a:noFill/>
            <a:ln>
              <a:noFill/>
            </a:ln>
          </p:spPr>
        </p:pic>
        <p:pic>
          <p:nvPicPr>
            <p:cNvPr id="212" name="Google Shape;212;p24"/>
            <p:cNvPicPr preferRelativeResize="0"/>
            <p:nvPr/>
          </p:nvPicPr>
          <p:blipFill>
            <a:blip r:embed="rId5">
              <a:alphaModFix amt="50000"/>
            </a:blip>
            <a:stretch>
              <a:fillRect/>
            </a:stretch>
          </p:blipFill>
          <p:spPr>
            <a:xfrm rot="10800000" flipH="1">
              <a:off x="8424012" y="-226071"/>
              <a:ext cx="1470026" cy="2073949"/>
            </a:xfrm>
            <a:prstGeom prst="rect">
              <a:avLst/>
            </a:prstGeom>
            <a:noFill/>
            <a:ln>
              <a:noFill/>
            </a:ln>
          </p:spPr>
        </p:pic>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ackground 1">
  <p:cSld name="CUSTOM_3">
    <p:spTree>
      <p:nvGrpSpPr>
        <p:cNvPr id="1" name="Shape 213"/>
        <p:cNvGrpSpPr/>
        <p:nvPr/>
      </p:nvGrpSpPr>
      <p:grpSpPr>
        <a:xfrm>
          <a:off x="0" y="0"/>
          <a:ext cx="0" cy="0"/>
          <a:chOff x="0" y="0"/>
          <a:chExt cx="0" cy="0"/>
        </a:xfrm>
      </p:grpSpPr>
      <p:pic>
        <p:nvPicPr>
          <p:cNvPr id="214" name="Google Shape;214;p25"/>
          <p:cNvPicPr preferRelativeResize="0"/>
          <p:nvPr/>
        </p:nvPicPr>
        <p:blipFill>
          <a:blip r:embed="rId2">
            <a:alphaModFix amt="50000"/>
          </a:blip>
          <a:stretch>
            <a:fillRect/>
          </a:stretch>
        </p:blipFill>
        <p:spPr>
          <a:xfrm>
            <a:off x="75" y="-1"/>
            <a:ext cx="9144003" cy="5143501"/>
          </a:xfrm>
          <a:prstGeom prst="rect">
            <a:avLst/>
          </a:prstGeom>
          <a:noFill/>
          <a:ln>
            <a:noFill/>
          </a:ln>
        </p:spPr>
      </p:pic>
      <p:grpSp>
        <p:nvGrpSpPr>
          <p:cNvPr id="215" name="Google Shape;215;p25"/>
          <p:cNvGrpSpPr/>
          <p:nvPr/>
        </p:nvGrpSpPr>
        <p:grpSpPr>
          <a:xfrm>
            <a:off x="-807378" y="-985550"/>
            <a:ext cx="9916042" cy="7001853"/>
            <a:chOff x="-807378" y="-985550"/>
            <a:chExt cx="9916042" cy="7001853"/>
          </a:xfrm>
        </p:grpSpPr>
        <p:pic>
          <p:nvPicPr>
            <p:cNvPr id="216" name="Google Shape;216;p25"/>
            <p:cNvPicPr preferRelativeResize="0"/>
            <p:nvPr/>
          </p:nvPicPr>
          <p:blipFill>
            <a:blip r:embed="rId3">
              <a:alphaModFix amt="50000"/>
            </a:blip>
            <a:stretch>
              <a:fillRect/>
            </a:stretch>
          </p:blipFill>
          <p:spPr>
            <a:xfrm rot="10800000" flipH="1">
              <a:off x="5224323" y="-985550"/>
              <a:ext cx="1561575" cy="1550025"/>
            </a:xfrm>
            <a:prstGeom prst="rect">
              <a:avLst/>
            </a:prstGeom>
            <a:noFill/>
            <a:ln>
              <a:noFill/>
            </a:ln>
          </p:spPr>
        </p:pic>
        <p:pic>
          <p:nvPicPr>
            <p:cNvPr id="217" name="Google Shape;217;p25"/>
            <p:cNvPicPr preferRelativeResize="0"/>
            <p:nvPr/>
          </p:nvPicPr>
          <p:blipFill>
            <a:blip r:embed="rId4">
              <a:alphaModFix amt="50000"/>
            </a:blip>
            <a:stretch>
              <a:fillRect/>
            </a:stretch>
          </p:blipFill>
          <p:spPr>
            <a:xfrm rot="10800000">
              <a:off x="-807378" y="177089"/>
              <a:ext cx="1527377" cy="1550024"/>
            </a:xfrm>
            <a:prstGeom prst="rect">
              <a:avLst/>
            </a:prstGeom>
            <a:noFill/>
            <a:ln>
              <a:noFill/>
            </a:ln>
          </p:spPr>
        </p:pic>
        <p:pic>
          <p:nvPicPr>
            <p:cNvPr id="218" name="Google Shape;218;p25"/>
            <p:cNvPicPr preferRelativeResize="0"/>
            <p:nvPr/>
          </p:nvPicPr>
          <p:blipFill>
            <a:blip r:embed="rId5">
              <a:alphaModFix amt="50000"/>
            </a:blip>
            <a:stretch>
              <a:fillRect/>
            </a:stretch>
          </p:blipFill>
          <p:spPr>
            <a:xfrm rot="10800000" flipH="1">
              <a:off x="7638637" y="3942353"/>
              <a:ext cx="1470026" cy="2073949"/>
            </a:xfrm>
            <a:prstGeom prst="rect">
              <a:avLst/>
            </a:prstGeom>
            <a:noFill/>
            <a:ln>
              <a:noFill/>
            </a:ln>
          </p:spPr>
        </p:pic>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22"/>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23"/>
        <p:cNvGrpSpPr/>
        <p:nvPr/>
      </p:nvGrpSpPr>
      <p:grpSpPr>
        <a:xfrm>
          <a:off x="0" y="0"/>
          <a:ext cx="0" cy="0"/>
          <a:chOff x="0" y="0"/>
          <a:chExt cx="0" cy="0"/>
        </a:xfrm>
      </p:grpSpPr>
      <p:sp>
        <p:nvSpPr>
          <p:cNvPr id="224" name="Google Shape;224;p28"/>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
        <p:cNvGrpSpPr/>
        <p:nvPr/>
      </p:nvGrpSpPr>
      <p:grpSpPr>
        <a:xfrm>
          <a:off x="0" y="0"/>
          <a:ext cx="0" cy="0"/>
          <a:chOff x="0" y="0"/>
          <a:chExt cx="0" cy="0"/>
        </a:xfrm>
      </p:grpSpPr>
      <p:pic>
        <p:nvPicPr>
          <p:cNvPr id="22" name="Google Shape;22;p4"/>
          <p:cNvPicPr preferRelativeResize="0"/>
          <p:nvPr/>
        </p:nvPicPr>
        <p:blipFill>
          <a:blip r:embed="rId2">
            <a:alphaModFix amt="50000"/>
          </a:blip>
          <a:stretch>
            <a:fillRect/>
          </a:stretch>
        </p:blipFill>
        <p:spPr>
          <a:xfrm flipH="1">
            <a:off x="75" y="0"/>
            <a:ext cx="9144003" cy="5143501"/>
          </a:xfrm>
          <a:prstGeom prst="rect">
            <a:avLst/>
          </a:prstGeom>
          <a:noFill/>
          <a:ln>
            <a:noFill/>
          </a:ln>
        </p:spPr>
      </p:pic>
      <p:grpSp>
        <p:nvGrpSpPr>
          <p:cNvPr id="23" name="Google Shape;23;p4"/>
          <p:cNvGrpSpPr/>
          <p:nvPr/>
        </p:nvGrpSpPr>
        <p:grpSpPr>
          <a:xfrm>
            <a:off x="-966952" y="459327"/>
            <a:ext cx="10860990" cy="5449124"/>
            <a:chOff x="-966952" y="459327"/>
            <a:chExt cx="10860990" cy="5449124"/>
          </a:xfrm>
        </p:grpSpPr>
        <p:pic>
          <p:nvPicPr>
            <p:cNvPr id="24" name="Google Shape;24;p4"/>
            <p:cNvPicPr preferRelativeResize="0"/>
            <p:nvPr/>
          </p:nvPicPr>
          <p:blipFill>
            <a:blip r:embed="rId3">
              <a:alphaModFix amt="50000"/>
            </a:blip>
            <a:stretch>
              <a:fillRect/>
            </a:stretch>
          </p:blipFill>
          <p:spPr>
            <a:xfrm>
              <a:off x="-966952" y="459327"/>
              <a:ext cx="1561575" cy="1550025"/>
            </a:xfrm>
            <a:prstGeom prst="rect">
              <a:avLst/>
            </a:prstGeom>
            <a:noFill/>
            <a:ln>
              <a:noFill/>
            </a:ln>
          </p:spPr>
        </p:pic>
        <p:pic>
          <p:nvPicPr>
            <p:cNvPr id="25" name="Google Shape;25;p4"/>
            <p:cNvPicPr preferRelativeResize="0"/>
            <p:nvPr/>
          </p:nvPicPr>
          <p:blipFill>
            <a:blip r:embed="rId4">
              <a:alphaModFix amt="50000"/>
            </a:blip>
            <a:stretch>
              <a:fillRect/>
            </a:stretch>
          </p:blipFill>
          <p:spPr>
            <a:xfrm rot="-5400000" flipH="1">
              <a:off x="1967097" y="4369750"/>
              <a:ext cx="1527377" cy="1550024"/>
            </a:xfrm>
            <a:prstGeom prst="rect">
              <a:avLst/>
            </a:prstGeom>
            <a:noFill/>
            <a:ln>
              <a:noFill/>
            </a:ln>
          </p:spPr>
        </p:pic>
        <p:pic>
          <p:nvPicPr>
            <p:cNvPr id="26" name="Google Shape;26;p4"/>
            <p:cNvPicPr preferRelativeResize="0"/>
            <p:nvPr/>
          </p:nvPicPr>
          <p:blipFill>
            <a:blip r:embed="rId5">
              <a:alphaModFix amt="50000"/>
            </a:blip>
            <a:stretch>
              <a:fillRect/>
            </a:stretch>
          </p:blipFill>
          <p:spPr>
            <a:xfrm>
              <a:off x="8424012" y="3331523"/>
              <a:ext cx="1470026" cy="2073949"/>
            </a:xfrm>
            <a:prstGeom prst="rect">
              <a:avLst/>
            </a:prstGeom>
            <a:noFill/>
            <a:ln>
              <a:noFill/>
            </a:ln>
          </p:spPr>
        </p:pic>
      </p:grpSp>
      <p:sp>
        <p:nvSpPr>
          <p:cNvPr id="27" name="Google Shape;27;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3000"/>
              <a:buNone/>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a:endParaRPr/>
          </a:p>
        </p:txBody>
      </p:sp>
      <p:sp>
        <p:nvSpPr>
          <p:cNvPr id="28" name="Google Shape;28;p4"/>
          <p:cNvSpPr txBox="1">
            <a:spLocks noGrp="1"/>
          </p:cNvSpPr>
          <p:nvPr>
            <p:ph type="body" idx="1"/>
          </p:nvPr>
        </p:nvSpPr>
        <p:spPr>
          <a:xfrm>
            <a:off x="720000" y="1152475"/>
            <a:ext cx="7704000" cy="3504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a:lvl1pPr>
            <a:lvl2pPr marL="914400" lvl="1" indent="-304800" rtl="0">
              <a:lnSpc>
                <a:spcPct val="100000"/>
              </a:lnSpc>
              <a:spcBef>
                <a:spcPts val="0"/>
              </a:spcBef>
              <a:spcAft>
                <a:spcPts val="0"/>
              </a:spcAft>
              <a:buSzPts val="1200"/>
              <a:buChar char="○"/>
              <a:defRPr/>
            </a:lvl2pPr>
            <a:lvl3pPr marL="1371600" lvl="2" indent="-304800" rtl="0">
              <a:lnSpc>
                <a:spcPct val="100000"/>
              </a:lnSpc>
              <a:spcBef>
                <a:spcPts val="0"/>
              </a:spcBef>
              <a:spcAft>
                <a:spcPts val="0"/>
              </a:spcAft>
              <a:buSzPts val="1200"/>
              <a:buChar char="■"/>
              <a:defRPr/>
            </a:lvl3pPr>
            <a:lvl4pPr marL="1828800" lvl="3" indent="-304800" rtl="0">
              <a:lnSpc>
                <a:spcPct val="100000"/>
              </a:lnSpc>
              <a:spcBef>
                <a:spcPts val="0"/>
              </a:spcBef>
              <a:spcAft>
                <a:spcPts val="0"/>
              </a:spcAft>
              <a:buSzPts val="1200"/>
              <a:buChar char="●"/>
              <a:defRPr/>
            </a:lvl4pPr>
            <a:lvl5pPr marL="2286000" lvl="4" indent="-304800" rtl="0">
              <a:lnSpc>
                <a:spcPct val="100000"/>
              </a:lnSpc>
              <a:spcBef>
                <a:spcPts val="0"/>
              </a:spcBef>
              <a:spcAft>
                <a:spcPts val="0"/>
              </a:spcAft>
              <a:buSzPts val="1200"/>
              <a:buChar char="○"/>
              <a:defRPr/>
            </a:lvl5pPr>
            <a:lvl6pPr marL="2743200" lvl="5" indent="-304800" rtl="0">
              <a:lnSpc>
                <a:spcPct val="100000"/>
              </a:lnSpc>
              <a:spcBef>
                <a:spcPts val="0"/>
              </a:spcBef>
              <a:spcAft>
                <a:spcPts val="0"/>
              </a:spcAft>
              <a:buSzPts val="1200"/>
              <a:buChar char="■"/>
              <a:defRPr/>
            </a:lvl6pPr>
            <a:lvl7pPr marL="3200400" lvl="6" indent="-304800" rtl="0">
              <a:lnSpc>
                <a:spcPct val="100000"/>
              </a:lnSpc>
              <a:spcBef>
                <a:spcPts val="0"/>
              </a:spcBef>
              <a:spcAft>
                <a:spcPts val="0"/>
              </a:spcAft>
              <a:buSzPts val="1200"/>
              <a:buChar char="●"/>
              <a:defRPr/>
            </a:lvl7pPr>
            <a:lvl8pPr marL="3657600" lvl="7" indent="-304800" rtl="0">
              <a:lnSpc>
                <a:spcPct val="100000"/>
              </a:lnSpc>
              <a:spcBef>
                <a:spcPts val="0"/>
              </a:spcBef>
              <a:spcAft>
                <a:spcPts val="0"/>
              </a:spcAft>
              <a:buSzPts val="1200"/>
              <a:buChar char="○"/>
              <a:defRPr/>
            </a:lvl8pPr>
            <a:lvl9pPr marL="4114800" lvl="8" indent="-304800" rtl="0">
              <a:lnSpc>
                <a:spcPct val="100000"/>
              </a:lnSpc>
              <a:spcBef>
                <a:spcPts val="0"/>
              </a:spcBef>
              <a:spcAft>
                <a:spcPts val="0"/>
              </a:spcAft>
              <a:buSzPts val="12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9"/>
        <p:cNvGrpSpPr/>
        <p:nvPr/>
      </p:nvGrpSpPr>
      <p:grpSpPr>
        <a:xfrm>
          <a:off x="0" y="0"/>
          <a:ext cx="0" cy="0"/>
          <a:chOff x="0" y="0"/>
          <a:chExt cx="0" cy="0"/>
        </a:xfrm>
      </p:grpSpPr>
      <p:pic>
        <p:nvPicPr>
          <p:cNvPr id="30" name="Google Shape;30;p5"/>
          <p:cNvPicPr preferRelativeResize="0"/>
          <p:nvPr/>
        </p:nvPicPr>
        <p:blipFill>
          <a:blip r:embed="rId2">
            <a:alphaModFix amt="50000"/>
          </a:blip>
          <a:stretch>
            <a:fillRect/>
          </a:stretch>
        </p:blipFill>
        <p:spPr>
          <a:xfrm flipH="1">
            <a:off x="75" y="0"/>
            <a:ext cx="9144003" cy="5143501"/>
          </a:xfrm>
          <a:prstGeom prst="rect">
            <a:avLst/>
          </a:prstGeom>
          <a:noFill/>
          <a:ln>
            <a:noFill/>
          </a:ln>
        </p:spPr>
      </p:pic>
      <p:grpSp>
        <p:nvGrpSpPr>
          <p:cNvPr id="31" name="Google Shape;31;p5"/>
          <p:cNvGrpSpPr/>
          <p:nvPr/>
        </p:nvGrpSpPr>
        <p:grpSpPr>
          <a:xfrm>
            <a:off x="-812278" y="1552022"/>
            <a:ext cx="11315128" cy="4606503"/>
            <a:chOff x="-812278" y="1552022"/>
            <a:chExt cx="11315128" cy="4606503"/>
          </a:xfrm>
        </p:grpSpPr>
        <p:pic>
          <p:nvPicPr>
            <p:cNvPr id="32" name="Google Shape;32;p5"/>
            <p:cNvPicPr preferRelativeResize="0"/>
            <p:nvPr/>
          </p:nvPicPr>
          <p:blipFill>
            <a:blip r:embed="rId3">
              <a:alphaModFix amt="50000"/>
            </a:blip>
            <a:stretch>
              <a:fillRect/>
            </a:stretch>
          </p:blipFill>
          <p:spPr>
            <a:xfrm>
              <a:off x="6016511" y="4608500"/>
              <a:ext cx="1561575" cy="1550025"/>
            </a:xfrm>
            <a:prstGeom prst="rect">
              <a:avLst/>
            </a:prstGeom>
            <a:noFill/>
            <a:ln>
              <a:noFill/>
            </a:ln>
          </p:spPr>
        </p:pic>
        <p:pic>
          <p:nvPicPr>
            <p:cNvPr id="33" name="Google Shape;33;p5"/>
            <p:cNvPicPr preferRelativeResize="0"/>
            <p:nvPr/>
          </p:nvPicPr>
          <p:blipFill>
            <a:blip r:embed="rId4">
              <a:alphaModFix amt="50000"/>
            </a:blip>
            <a:stretch>
              <a:fillRect/>
            </a:stretch>
          </p:blipFill>
          <p:spPr>
            <a:xfrm flipH="1">
              <a:off x="-812278" y="1917950"/>
              <a:ext cx="1527377" cy="1550024"/>
            </a:xfrm>
            <a:prstGeom prst="rect">
              <a:avLst/>
            </a:prstGeom>
            <a:noFill/>
            <a:ln>
              <a:noFill/>
            </a:ln>
          </p:spPr>
        </p:pic>
        <p:pic>
          <p:nvPicPr>
            <p:cNvPr id="34" name="Google Shape;34;p5"/>
            <p:cNvPicPr preferRelativeResize="0"/>
            <p:nvPr/>
          </p:nvPicPr>
          <p:blipFill>
            <a:blip r:embed="rId5">
              <a:alphaModFix amt="50000"/>
            </a:blip>
            <a:stretch>
              <a:fillRect/>
            </a:stretch>
          </p:blipFill>
          <p:spPr>
            <a:xfrm rot="-5400000">
              <a:off x="8730862" y="1250060"/>
              <a:ext cx="1470026" cy="2073949"/>
            </a:xfrm>
            <a:prstGeom prst="rect">
              <a:avLst/>
            </a:prstGeom>
            <a:noFill/>
            <a:ln>
              <a:noFill/>
            </a:ln>
          </p:spPr>
        </p:pic>
      </p:grpSp>
      <p:sp>
        <p:nvSpPr>
          <p:cNvPr id="35" name="Google Shape;35;p5"/>
          <p:cNvSpPr txBox="1">
            <a:spLocks noGrp="1"/>
          </p:cNvSpPr>
          <p:nvPr>
            <p:ph type="subTitle" idx="1"/>
          </p:nvPr>
        </p:nvSpPr>
        <p:spPr>
          <a:xfrm>
            <a:off x="1290775" y="1970725"/>
            <a:ext cx="2907600" cy="4926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400"/>
              <a:buFont typeface="Raleway"/>
              <a:buNone/>
              <a:defRPr sz="1800">
                <a:solidFill>
                  <a:schemeClr val="dk1"/>
                </a:solidFill>
                <a:latin typeface="Figtree"/>
                <a:ea typeface="Figtree"/>
                <a:cs typeface="Figtree"/>
                <a:sym typeface="Figtree"/>
              </a:defRPr>
            </a:lvl1pPr>
            <a:lvl2pPr lvl="1"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36" name="Google Shape;36;p5"/>
          <p:cNvSpPr txBox="1">
            <a:spLocks noGrp="1"/>
          </p:cNvSpPr>
          <p:nvPr>
            <p:ph type="subTitle" idx="2"/>
          </p:nvPr>
        </p:nvSpPr>
        <p:spPr>
          <a:xfrm>
            <a:off x="4945650" y="1970725"/>
            <a:ext cx="2907600" cy="492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Raleway"/>
              <a:buNone/>
              <a:defRPr sz="1800">
                <a:solidFill>
                  <a:schemeClr val="dk1"/>
                </a:solidFill>
                <a:latin typeface="Figtree"/>
                <a:ea typeface="Figtree"/>
                <a:cs typeface="Figtree"/>
                <a:sym typeface="Figtree"/>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37" name="Google Shape;37;p5"/>
          <p:cNvSpPr txBox="1">
            <a:spLocks noGrp="1"/>
          </p:cNvSpPr>
          <p:nvPr>
            <p:ph type="subTitle" idx="3"/>
          </p:nvPr>
        </p:nvSpPr>
        <p:spPr>
          <a:xfrm>
            <a:off x="1290775" y="2391000"/>
            <a:ext cx="2907600" cy="181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8" name="Google Shape;38;p5"/>
          <p:cNvSpPr txBox="1">
            <a:spLocks noGrp="1"/>
          </p:cNvSpPr>
          <p:nvPr>
            <p:ph type="subTitle" idx="4"/>
          </p:nvPr>
        </p:nvSpPr>
        <p:spPr>
          <a:xfrm>
            <a:off x="4945650" y="2391000"/>
            <a:ext cx="2907600" cy="181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9" name="Google Shape;39;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pic>
        <p:nvPicPr>
          <p:cNvPr id="41" name="Google Shape;41;p6"/>
          <p:cNvPicPr preferRelativeResize="0"/>
          <p:nvPr/>
        </p:nvPicPr>
        <p:blipFill>
          <a:blip r:embed="rId2">
            <a:alphaModFix amt="50000"/>
          </a:blip>
          <a:stretch>
            <a:fillRect/>
          </a:stretch>
        </p:blipFill>
        <p:spPr>
          <a:xfrm rot="10800000">
            <a:off x="75" y="0"/>
            <a:ext cx="9144003" cy="5143501"/>
          </a:xfrm>
          <a:prstGeom prst="rect">
            <a:avLst/>
          </a:prstGeom>
          <a:noFill/>
          <a:ln>
            <a:noFill/>
          </a:ln>
        </p:spPr>
      </p:pic>
      <p:grpSp>
        <p:nvGrpSpPr>
          <p:cNvPr id="42" name="Google Shape;42;p6"/>
          <p:cNvGrpSpPr/>
          <p:nvPr/>
        </p:nvGrpSpPr>
        <p:grpSpPr>
          <a:xfrm>
            <a:off x="-1358862" y="445025"/>
            <a:ext cx="11392811" cy="5811950"/>
            <a:chOff x="-1358862" y="445025"/>
            <a:chExt cx="11392811" cy="5811950"/>
          </a:xfrm>
        </p:grpSpPr>
        <p:pic>
          <p:nvPicPr>
            <p:cNvPr id="43" name="Google Shape;43;p6"/>
            <p:cNvPicPr preferRelativeResize="0"/>
            <p:nvPr/>
          </p:nvPicPr>
          <p:blipFill>
            <a:blip r:embed="rId3">
              <a:alphaModFix amt="50000"/>
            </a:blip>
            <a:stretch>
              <a:fillRect/>
            </a:stretch>
          </p:blipFill>
          <p:spPr>
            <a:xfrm>
              <a:off x="6716498" y="4706950"/>
              <a:ext cx="1561575" cy="1550025"/>
            </a:xfrm>
            <a:prstGeom prst="rect">
              <a:avLst/>
            </a:prstGeom>
            <a:noFill/>
            <a:ln>
              <a:noFill/>
            </a:ln>
          </p:spPr>
        </p:pic>
        <p:pic>
          <p:nvPicPr>
            <p:cNvPr id="44" name="Google Shape;44;p6"/>
            <p:cNvPicPr preferRelativeResize="0"/>
            <p:nvPr/>
          </p:nvPicPr>
          <p:blipFill>
            <a:blip r:embed="rId4">
              <a:alphaModFix amt="50000"/>
            </a:blip>
            <a:stretch>
              <a:fillRect/>
            </a:stretch>
          </p:blipFill>
          <p:spPr>
            <a:xfrm flipH="1">
              <a:off x="8506572" y="445025"/>
              <a:ext cx="1527377" cy="1550024"/>
            </a:xfrm>
            <a:prstGeom prst="rect">
              <a:avLst/>
            </a:prstGeom>
            <a:noFill/>
            <a:ln>
              <a:noFill/>
            </a:ln>
          </p:spPr>
        </p:pic>
        <p:pic>
          <p:nvPicPr>
            <p:cNvPr id="45" name="Google Shape;45;p6"/>
            <p:cNvPicPr preferRelativeResize="0"/>
            <p:nvPr/>
          </p:nvPicPr>
          <p:blipFill>
            <a:blip r:embed="rId5">
              <a:alphaModFix amt="50000"/>
            </a:blip>
            <a:stretch>
              <a:fillRect/>
            </a:stretch>
          </p:blipFill>
          <p:spPr>
            <a:xfrm rot="-5400000">
              <a:off x="-1056900" y="2496710"/>
              <a:ext cx="1470026" cy="2073949"/>
            </a:xfrm>
            <a:prstGeom prst="rect">
              <a:avLst/>
            </a:prstGeom>
            <a:noFill/>
            <a:ln>
              <a:noFill/>
            </a:ln>
          </p:spPr>
        </p:pic>
      </p:grpSp>
      <p:sp>
        <p:nvSpPr>
          <p:cNvPr id="46" name="Google Shape;46;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pic>
        <p:nvPicPr>
          <p:cNvPr id="48" name="Google Shape;48;p7"/>
          <p:cNvPicPr preferRelativeResize="0"/>
          <p:nvPr/>
        </p:nvPicPr>
        <p:blipFill>
          <a:blip r:embed="rId2">
            <a:alphaModFix amt="50000"/>
          </a:blip>
          <a:stretch>
            <a:fillRect/>
          </a:stretch>
        </p:blipFill>
        <p:spPr>
          <a:xfrm>
            <a:off x="75" y="0"/>
            <a:ext cx="9144003" cy="5143501"/>
          </a:xfrm>
          <a:prstGeom prst="rect">
            <a:avLst/>
          </a:prstGeom>
          <a:noFill/>
          <a:ln>
            <a:noFill/>
          </a:ln>
        </p:spPr>
      </p:pic>
      <p:grpSp>
        <p:nvGrpSpPr>
          <p:cNvPr id="49" name="Google Shape;49;p7"/>
          <p:cNvGrpSpPr/>
          <p:nvPr/>
        </p:nvGrpSpPr>
        <p:grpSpPr>
          <a:xfrm>
            <a:off x="307348" y="-1015025"/>
            <a:ext cx="9082202" cy="7208525"/>
            <a:chOff x="307348" y="-1015025"/>
            <a:chExt cx="9082202" cy="7208525"/>
          </a:xfrm>
        </p:grpSpPr>
        <p:pic>
          <p:nvPicPr>
            <p:cNvPr id="50" name="Google Shape;50;p7"/>
            <p:cNvPicPr preferRelativeResize="0"/>
            <p:nvPr/>
          </p:nvPicPr>
          <p:blipFill>
            <a:blip r:embed="rId3">
              <a:alphaModFix amt="50000"/>
            </a:blip>
            <a:stretch>
              <a:fillRect/>
            </a:stretch>
          </p:blipFill>
          <p:spPr>
            <a:xfrm>
              <a:off x="307348" y="4643475"/>
              <a:ext cx="1561575" cy="1550025"/>
            </a:xfrm>
            <a:prstGeom prst="rect">
              <a:avLst/>
            </a:prstGeom>
            <a:noFill/>
            <a:ln>
              <a:noFill/>
            </a:ln>
          </p:spPr>
        </p:pic>
        <p:pic>
          <p:nvPicPr>
            <p:cNvPr id="51" name="Google Shape;51;p7"/>
            <p:cNvPicPr preferRelativeResize="0"/>
            <p:nvPr/>
          </p:nvPicPr>
          <p:blipFill>
            <a:blip r:embed="rId4">
              <a:alphaModFix amt="50000"/>
            </a:blip>
            <a:stretch>
              <a:fillRect/>
            </a:stretch>
          </p:blipFill>
          <p:spPr>
            <a:xfrm flipH="1">
              <a:off x="3808309" y="-1015025"/>
              <a:ext cx="1527377" cy="1550024"/>
            </a:xfrm>
            <a:prstGeom prst="rect">
              <a:avLst/>
            </a:prstGeom>
            <a:noFill/>
            <a:ln>
              <a:noFill/>
            </a:ln>
          </p:spPr>
        </p:pic>
        <p:pic>
          <p:nvPicPr>
            <p:cNvPr id="52" name="Google Shape;52;p7"/>
            <p:cNvPicPr preferRelativeResize="0"/>
            <p:nvPr/>
          </p:nvPicPr>
          <p:blipFill>
            <a:blip r:embed="rId5">
              <a:alphaModFix amt="50000"/>
            </a:blip>
            <a:stretch>
              <a:fillRect/>
            </a:stretch>
          </p:blipFill>
          <p:spPr>
            <a:xfrm rot="5400000">
              <a:off x="7617562" y="3993960"/>
              <a:ext cx="1470026" cy="2073949"/>
            </a:xfrm>
            <a:prstGeom prst="rect">
              <a:avLst/>
            </a:prstGeom>
            <a:noFill/>
            <a:ln>
              <a:noFill/>
            </a:ln>
          </p:spPr>
        </p:pic>
      </p:grpSp>
      <p:sp>
        <p:nvSpPr>
          <p:cNvPr id="53" name="Google Shape;53;p7"/>
          <p:cNvSpPr txBox="1">
            <a:spLocks noGrp="1"/>
          </p:cNvSpPr>
          <p:nvPr>
            <p:ph type="title"/>
          </p:nvPr>
        </p:nvSpPr>
        <p:spPr>
          <a:xfrm>
            <a:off x="720000" y="628438"/>
            <a:ext cx="4458900" cy="572700"/>
          </a:xfrm>
          <a:prstGeom prst="rect">
            <a:avLst/>
          </a:prstGeom>
        </p:spPr>
        <p:txBody>
          <a:bodyPr spcFirstLastPara="1" wrap="square" lIns="91425" tIns="91425" rIns="91425" bIns="91425" anchor="t" anchorCtr="0">
            <a:noAutofit/>
          </a:bodyPr>
          <a:lstStyle>
            <a:lvl1pPr lvl="0" algn="l" rtl="0">
              <a:lnSpc>
                <a:spcPct val="100000"/>
              </a:lnSpc>
              <a:spcBef>
                <a:spcPts val="0"/>
              </a:spcBef>
              <a:spcAft>
                <a:spcPts val="0"/>
              </a:spcAft>
              <a:buSzPts val="3000"/>
              <a:buNone/>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a:endParaRPr/>
          </a:p>
        </p:txBody>
      </p:sp>
      <p:sp>
        <p:nvSpPr>
          <p:cNvPr id="54" name="Google Shape;54;p7"/>
          <p:cNvSpPr txBox="1">
            <a:spLocks noGrp="1"/>
          </p:cNvSpPr>
          <p:nvPr>
            <p:ph type="body" idx="1"/>
          </p:nvPr>
        </p:nvSpPr>
        <p:spPr>
          <a:xfrm>
            <a:off x="720000" y="1360563"/>
            <a:ext cx="4458900" cy="3154500"/>
          </a:xfrm>
          <a:prstGeom prst="rect">
            <a:avLst/>
          </a:prstGeom>
        </p:spPr>
        <p:txBody>
          <a:bodyPr spcFirstLastPara="1" wrap="square" lIns="91425" tIns="91425" rIns="91425" bIns="91425" anchor="t" anchorCtr="0">
            <a:noAutofit/>
          </a:bodyPr>
          <a:lstStyle>
            <a:lvl1pPr marL="457200" lvl="0" indent="-304800" algn="l" rtl="0">
              <a:lnSpc>
                <a:spcPct val="100000"/>
              </a:lnSpc>
              <a:spcBef>
                <a:spcPts val="0"/>
              </a:spcBef>
              <a:spcAft>
                <a:spcPts val="0"/>
              </a:spcAft>
              <a:buSzPts val="1200"/>
              <a:buFont typeface="Nunito Light"/>
              <a:buChar char="●"/>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sp>
        <p:nvSpPr>
          <p:cNvPr id="55" name="Google Shape;55;p7"/>
          <p:cNvSpPr>
            <a:spLocks noGrp="1"/>
          </p:cNvSpPr>
          <p:nvPr>
            <p:ph type="pic" idx="2"/>
          </p:nvPr>
        </p:nvSpPr>
        <p:spPr>
          <a:xfrm>
            <a:off x="5394400" y="1054500"/>
            <a:ext cx="3034500" cy="3034500"/>
          </a:xfrm>
          <a:prstGeom prst="ellipse">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6"/>
        <p:cNvGrpSpPr/>
        <p:nvPr/>
      </p:nvGrpSpPr>
      <p:grpSpPr>
        <a:xfrm>
          <a:off x="0" y="0"/>
          <a:ext cx="0" cy="0"/>
          <a:chOff x="0" y="0"/>
          <a:chExt cx="0" cy="0"/>
        </a:xfrm>
      </p:grpSpPr>
      <p:pic>
        <p:nvPicPr>
          <p:cNvPr id="57" name="Google Shape;57;p8"/>
          <p:cNvPicPr preferRelativeResize="0"/>
          <p:nvPr/>
        </p:nvPicPr>
        <p:blipFill>
          <a:blip r:embed="rId2">
            <a:alphaModFix amt="50000"/>
          </a:blip>
          <a:stretch>
            <a:fillRect/>
          </a:stretch>
        </p:blipFill>
        <p:spPr>
          <a:xfrm flipH="1">
            <a:off x="75" y="0"/>
            <a:ext cx="9144003" cy="5143501"/>
          </a:xfrm>
          <a:prstGeom prst="rect">
            <a:avLst/>
          </a:prstGeom>
          <a:noFill/>
          <a:ln>
            <a:noFill/>
          </a:ln>
        </p:spPr>
      </p:pic>
      <p:grpSp>
        <p:nvGrpSpPr>
          <p:cNvPr id="58" name="Google Shape;58;p8"/>
          <p:cNvGrpSpPr/>
          <p:nvPr/>
        </p:nvGrpSpPr>
        <p:grpSpPr>
          <a:xfrm>
            <a:off x="5342701" y="535000"/>
            <a:ext cx="4380585" cy="5273160"/>
            <a:chOff x="5342701" y="535000"/>
            <a:chExt cx="4380585" cy="5273160"/>
          </a:xfrm>
        </p:grpSpPr>
        <p:pic>
          <p:nvPicPr>
            <p:cNvPr id="59" name="Google Shape;59;p8"/>
            <p:cNvPicPr preferRelativeResize="0"/>
            <p:nvPr/>
          </p:nvPicPr>
          <p:blipFill>
            <a:blip r:embed="rId3">
              <a:alphaModFix amt="50000"/>
            </a:blip>
            <a:stretch>
              <a:fillRect/>
            </a:stretch>
          </p:blipFill>
          <p:spPr>
            <a:xfrm>
              <a:off x="8161711" y="535000"/>
              <a:ext cx="1561575" cy="1550025"/>
            </a:xfrm>
            <a:prstGeom prst="rect">
              <a:avLst/>
            </a:prstGeom>
            <a:noFill/>
            <a:ln>
              <a:noFill/>
            </a:ln>
          </p:spPr>
        </p:pic>
        <p:pic>
          <p:nvPicPr>
            <p:cNvPr id="60" name="Google Shape;60;p8"/>
            <p:cNvPicPr preferRelativeResize="0"/>
            <p:nvPr/>
          </p:nvPicPr>
          <p:blipFill>
            <a:blip r:embed="rId4">
              <a:alphaModFix amt="50000"/>
            </a:blip>
            <a:stretch>
              <a:fillRect/>
            </a:stretch>
          </p:blipFill>
          <p:spPr>
            <a:xfrm rot="5400000">
              <a:off x="5644662" y="4036173"/>
              <a:ext cx="1470026" cy="2073949"/>
            </a:xfrm>
            <a:prstGeom prst="rect">
              <a:avLst/>
            </a:prstGeom>
            <a:noFill/>
            <a:ln>
              <a:noFill/>
            </a:ln>
          </p:spPr>
        </p:pic>
      </p:grpSp>
      <p:sp>
        <p:nvSpPr>
          <p:cNvPr id="61" name="Google Shape;61;p8"/>
          <p:cNvSpPr txBox="1">
            <a:spLocks noGrp="1"/>
          </p:cNvSpPr>
          <p:nvPr>
            <p:ph type="title"/>
          </p:nvPr>
        </p:nvSpPr>
        <p:spPr>
          <a:xfrm>
            <a:off x="1388100" y="1307100"/>
            <a:ext cx="63678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2"/>
        <p:cNvGrpSpPr/>
        <p:nvPr/>
      </p:nvGrpSpPr>
      <p:grpSpPr>
        <a:xfrm>
          <a:off x="0" y="0"/>
          <a:ext cx="0" cy="0"/>
          <a:chOff x="0" y="0"/>
          <a:chExt cx="0" cy="0"/>
        </a:xfrm>
      </p:grpSpPr>
      <p:pic>
        <p:nvPicPr>
          <p:cNvPr id="63" name="Google Shape;63;p9"/>
          <p:cNvPicPr preferRelativeResize="0"/>
          <p:nvPr/>
        </p:nvPicPr>
        <p:blipFill>
          <a:blip r:embed="rId2">
            <a:alphaModFix amt="50000"/>
          </a:blip>
          <a:stretch>
            <a:fillRect/>
          </a:stretch>
        </p:blipFill>
        <p:spPr>
          <a:xfrm rot="10800000">
            <a:off x="-1" y="-1"/>
            <a:ext cx="9144003" cy="5143501"/>
          </a:xfrm>
          <a:prstGeom prst="rect">
            <a:avLst/>
          </a:prstGeom>
          <a:noFill/>
          <a:ln>
            <a:noFill/>
          </a:ln>
        </p:spPr>
      </p:pic>
      <p:grpSp>
        <p:nvGrpSpPr>
          <p:cNvPr id="64" name="Google Shape;64;p9"/>
          <p:cNvGrpSpPr/>
          <p:nvPr/>
        </p:nvGrpSpPr>
        <p:grpSpPr>
          <a:xfrm>
            <a:off x="-1035778" y="-609600"/>
            <a:ext cx="11538628" cy="5673853"/>
            <a:chOff x="-1035778" y="-609600"/>
            <a:chExt cx="11538628" cy="5673853"/>
          </a:xfrm>
        </p:grpSpPr>
        <p:pic>
          <p:nvPicPr>
            <p:cNvPr id="65" name="Google Shape;65;p9"/>
            <p:cNvPicPr preferRelativeResize="0"/>
            <p:nvPr/>
          </p:nvPicPr>
          <p:blipFill>
            <a:blip r:embed="rId3">
              <a:alphaModFix amt="50000"/>
            </a:blip>
            <a:stretch>
              <a:fillRect/>
            </a:stretch>
          </p:blipFill>
          <p:spPr>
            <a:xfrm rot="10800000" flipH="1">
              <a:off x="7648111" y="-609600"/>
              <a:ext cx="1561575" cy="1550025"/>
            </a:xfrm>
            <a:prstGeom prst="rect">
              <a:avLst/>
            </a:prstGeom>
            <a:noFill/>
            <a:ln>
              <a:noFill/>
            </a:ln>
          </p:spPr>
        </p:pic>
        <p:pic>
          <p:nvPicPr>
            <p:cNvPr id="66" name="Google Shape;66;p9"/>
            <p:cNvPicPr preferRelativeResize="0"/>
            <p:nvPr/>
          </p:nvPicPr>
          <p:blipFill>
            <a:blip r:embed="rId4">
              <a:alphaModFix amt="50000"/>
            </a:blip>
            <a:stretch>
              <a:fillRect/>
            </a:stretch>
          </p:blipFill>
          <p:spPr>
            <a:xfrm rot="10800000">
              <a:off x="-1035778" y="1748251"/>
              <a:ext cx="1527377" cy="1550024"/>
            </a:xfrm>
            <a:prstGeom prst="rect">
              <a:avLst/>
            </a:prstGeom>
            <a:noFill/>
            <a:ln>
              <a:noFill/>
            </a:ln>
          </p:spPr>
        </p:pic>
        <p:pic>
          <p:nvPicPr>
            <p:cNvPr id="67" name="Google Shape;67;p9"/>
            <p:cNvPicPr preferRelativeResize="0"/>
            <p:nvPr/>
          </p:nvPicPr>
          <p:blipFill>
            <a:blip r:embed="rId5">
              <a:alphaModFix amt="50000"/>
            </a:blip>
            <a:stretch>
              <a:fillRect/>
            </a:stretch>
          </p:blipFill>
          <p:spPr>
            <a:xfrm rot="-5400000" flipH="1">
              <a:off x="8730862" y="3292266"/>
              <a:ext cx="1470026" cy="2073949"/>
            </a:xfrm>
            <a:prstGeom prst="rect">
              <a:avLst/>
            </a:prstGeom>
            <a:noFill/>
            <a:ln>
              <a:noFill/>
            </a:ln>
          </p:spPr>
        </p:pic>
      </p:grpSp>
      <p:sp>
        <p:nvSpPr>
          <p:cNvPr id="68" name="Google Shape;68;p9"/>
          <p:cNvSpPr txBox="1">
            <a:spLocks noGrp="1"/>
          </p:cNvSpPr>
          <p:nvPr>
            <p:ph type="title"/>
          </p:nvPr>
        </p:nvSpPr>
        <p:spPr>
          <a:xfrm>
            <a:off x="2241425" y="1293100"/>
            <a:ext cx="4661100" cy="84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9" name="Google Shape;69;p9"/>
          <p:cNvSpPr txBox="1">
            <a:spLocks noGrp="1"/>
          </p:cNvSpPr>
          <p:nvPr>
            <p:ph type="subTitle" idx="1"/>
          </p:nvPr>
        </p:nvSpPr>
        <p:spPr>
          <a:xfrm>
            <a:off x="2241475" y="2168600"/>
            <a:ext cx="4661100" cy="1681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0"/>
        <p:cNvGrpSpPr/>
        <p:nvPr/>
      </p:nvGrpSpPr>
      <p:grpSpPr>
        <a:xfrm>
          <a:off x="0" y="0"/>
          <a:ext cx="0" cy="0"/>
          <a:chOff x="0" y="0"/>
          <a:chExt cx="0" cy="0"/>
        </a:xfrm>
      </p:grpSpPr>
      <p:sp>
        <p:nvSpPr>
          <p:cNvPr id="71" name="Google Shape;71;p10"/>
          <p:cNvSpPr>
            <a:spLocks noGrp="1"/>
          </p:cNvSpPr>
          <p:nvPr>
            <p:ph type="pic" idx="2"/>
          </p:nvPr>
        </p:nvSpPr>
        <p:spPr>
          <a:xfrm>
            <a:off x="0" y="0"/>
            <a:ext cx="9144000" cy="5143500"/>
          </a:xfrm>
          <a:prstGeom prst="rect">
            <a:avLst/>
          </a:prstGeom>
          <a:noFill/>
          <a:ln>
            <a:noFill/>
          </a:ln>
        </p:spPr>
      </p:sp>
      <p:sp>
        <p:nvSpPr>
          <p:cNvPr id="72" name="Google Shape;72;p10"/>
          <p:cNvSpPr txBox="1">
            <a:spLocks noGrp="1"/>
          </p:cNvSpPr>
          <p:nvPr>
            <p:ph type="title"/>
          </p:nvPr>
        </p:nvSpPr>
        <p:spPr>
          <a:xfrm>
            <a:off x="720000" y="3859100"/>
            <a:ext cx="7704000" cy="749400"/>
          </a:xfrm>
          <a:prstGeom prst="rect">
            <a:avLst/>
          </a:prstGeom>
          <a:solidFill>
            <a:schemeClr val="accent3"/>
          </a:solidFill>
        </p:spPr>
        <p:txBody>
          <a:bodyPr spcFirstLastPara="1" wrap="square" lIns="91425" tIns="91425" rIns="91425" bIns="91425" anchor="t" anchorCtr="0">
            <a:noAutofit/>
          </a:bodyPr>
          <a:lstStyle>
            <a:lvl1pPr lvl="0" algn="ctr" rtl="0">
              <a:spcBef>
                <a:spcPts val="0"/>
              </a:spcBef>
              <a:spcAft>
                <a:spcPts val="0"/>
              </a:spcAft>
              <a:buSzPts val="3000"/>
              <a:buNone/>
              <a:defRPr>
                <a:solidFill>
                  <a:schemeClr val="lt1"/>
                </a:solidFill>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6.xml"/><Relationship Id="rId1"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3000"/>
              <a:buFont typeface="Figtree"/>
              <a:buNone/>
              <a:defRPr sz="3000">
                <a:solidFill>
                  <a:schemeClr val="dk1"/>
                </a:solidFill>
                <a:latin typeface="Figtree"/>
                <a:ea typeface="Figtree"/>
                <a:cs typeface="Figtree"/>
                <a:sym typeface="Figtree"/>
              </a:defRPr>
            </a:lvl1pPr>
            <a:lvl2pPr lvl="1" algn="ctr" rtl="0">
              <a:spcBef>
                <a:spcPts val="0"/>
              </a:spcBef>
              <a:spcAft>
                <a:spcPts val="0"/>
              </a:spcAft>
              <a:buClr>
                <a:schemeClr val="dk1"/>
              </a:buClr>
              <a:buSzPts val="3000"/>
              <a:buFont typeface="Figtree"/>
              <a:buNone/>
              <a:defRPr sz="3000" b="1">
                <a:solidFill>
                  <a:schemeClr val="dk1"/>
                </a:solidFill>
                <a:latin typeface="Figtree"/>
                <a:ea typeface="Figtree"/>
                <a:cs typeface="Figtree"/>
                <a:sym typeface="Figtree"/>
              </a:defRPr>
            </a:lvl2pPr>
            <a:lvl3pPr lvl="2" algn="ctr" rtl="0">
              <a:spcBef>
                <a:spcPts val="0"/>
              </a:spcBef>
              <a:spcAft>
                <a:spcPts val="0"/>
              </a:spcAft>
              <a:buClr>
                <a:schemeClr val="dk1"/>
              </a:buClr>
              <a:buSzPts val="3000"/>
              <a:buFont typeface="Figtree"/>
              <a:buNone/>
              <a:defRPr sz="3000" b="1">
                <a:solidFill>
                  <a:schemeClr val="dk1"/>
                </a:solidFill>
                <a:latin typeface="Figtree"/>
                <a:ea typeface="Figtree"/>
                <a:cs typeface="Figtree"/>
                <a:sym typeface="Figtree"/>
              </a:defRPr>
            </a:lvl3pPr>
            <a:lvl4pPr lvl="3" algn="ctr" rtl="0">
              <a:spcBef>
                <a:spcPts val="0"/>
              </a:spcBef>
              <a:spcAft>
                <a:spcPts val="0"/>
              </a:spcAft>
              <a:buClr>
                <a:schemeClr val="dk1"/>
              </a:buClr>
              <a:buSzPts val="3000"/>
              <a:buFont typeface="Figtree"/>
              <a:buNone/>
              <a:defRPr sz="3000" b="1">
                <a:solidFill>
                  <a:schemeClr val="dk1"/>
                </a:solidFill>
                <a:latin typeface="Figtree"/>
                <a:ea typeface="Figtree"/>
                <a:cs typeface="Figtree"/>
                <a:sym typeface="Figtree"/>
              </a:defRPr>
            </a:lvl4pPr>
            <a:lvl5pPr lvl="4" algn="ctr" rtl="0">
              <a:spcBef>
                <a:spcPts val="0"/>
              </a:spcBef>
              <a:spcAft>
                <a:spcPts val="0"/>
              </a:spcAft>
              <a:buClr>
                <a:schemeClr val="dk1"/>
              </a:buClr>
              <a:buSzPts val="3000"/>
              <a:buFont typeface="Figtree"/>
              <a:buNone/>
              <a:defRPr sz="3000" b="1">
                <a:solidFill>
                  <a:schemeClr val="dk1"/>
                </a:solidFill>
                <a:latin typeface="Figtree"/>
                <a:ea typeface="Figtree"/>
                <a:cs typeface="Figtree"/>
                <a:sym typeface="Figtree"/>
              </a:defRPr>
            </a:lvl5pPr>
            <a:lvl6pPr lvl="5" algn="ctr" rtl="0">
              <a:spcBef>
                <a:spcPts val="0"/>
              </a:spcBef>
              <a:spcAft>
                <a:spcPts val="0"/>
              </a:spcAft>
              <a:buClr>
                <a:schemeClr val="dk1"/>
              </a:buClr>
              <a:buSzPts val="3000"/>
              <a:buFont typeface="Figtree"/>
              <a:buNone/>
              <a:defRPr sz="3000" b="1">
                <a:solidFill>
                  <a:schemeClr val="dk1"/>
                </a:solidFill>
                <a:latin typeface="Figtree"/>
                <a:ea typeface="Figtree"/>
                <a:cs typeface="Figtree"/>
                <a:sym typeface="Figtree"/>
              </a:defRPr>
            </a:lvl6pPr>
            <a:lvl7pPr lvl="6" algn="ctr" rtl="0">
              <a:spcBef>
                <a:spcPts val="0"/>
              </a:spcBef>
              <a:spcAft>
                <a:spcPts val="0"/>
              </a:spcAft>
              <a:buClr>
                <a:schemeClr val="dk1"/>
              </a:buClr>
              <a:buSzPts val="3000"/>
              <a:buFont typeface="Figtree"/>
              <a:buNone/>
              <a:defRPr sz="3000" b="1">
                <a:solidFill>
                  <a:schemeClr val="dk1"/>
                </a:solidFill>
                <a:latin typeface="Figtree"/>
                <a:ea typeface="Figtree"/>
                <a:cs typeface="Figtree"/>
                <a:sym typeface="Figtree"/>
              </a:defRPr>
            </a:lvl7pPr>
            <a:lvl8pPr lvl="7" algn="ctr" rtl="0">
              <a:spcBef>
                <a:spcPts val="0"/>
              </a:spcBef>
              <a:spcAft>
                <a:spcPts val="0"/>
              </a:spcAft>
              <a:buClr>
                <a:schemeClr val="dk1"/>
              </a:buClr>
              <a:buSzPts val="3000"/>
              <a:buFont typeface="Figtree"/>
              <a:buNone/>
              <a:defRPr sz="3000" b="1">
                <a:solidFill>
                  <a:schemeClr val="dk1"/>
                </a:solidFill>
                <a:latin typeface="Figtree"/>
                <a:ea typeface="Figtree"/>
                <a:cs typeface="Figtree"/>
                <a:sym typeface="Figtree"/>
              </a:defRPr>
            </a:lvl8pPr>
            <a:lvl9pPr lvl="8" algn="ctr" rtl="0">
              <a:spcBef>
                <a:spcPts val="0"/>
              </a:spcBef>
              <a:spcAft>
                <a:spcPts val="0"/>
              </a:spcAft>
              <a:buClr>
                <a:schemeClr val="dk1"/>
              </a:buClr>
              <a:buSzPts val="3000"/>
              <a:buFont typeface="Figtree"/>
              <a:buNone/>
              <a:defRPr sz="3000" b="1">
                <a:solidFill>
                  <a:schemeClr val="dk1"/>
                </a:solidFill>
                <a:latin typeface="Figtree"/>
                <a:ea typeface="Figtree"/>
                <a:cs typeface="Figtree"/>
                <a:sym typeface="Figtree"/>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04800" algn="ctr">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1pPr>
            <a:lvl2pPr marL="914400" lvl="1" indent="-304800" algn="ctr">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2pPr>
            <a:lvl3pPr marL="1371600" lvl="2" indent="-304800" algn="ctr">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3pPr>
            <a:lvl4pPr marL="1828800" lvl="3" indent="-304800" algn="ctr">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4pPr>
            <a:lvl5pPr marL="2286000" lvl="4" indent="-304800" algn="ctr">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5pPr>
            <a:lvl6pPr marL="2743200" lvl="5" indent="-304800" algn="ctr">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6pPr>
            <a:lvl7pPr marL="3200400" lvl="6" indent="-304800" algn="ctr">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7pPr>
            <a:lvl8pPr marL="3657600" lvl="7" indent="-304800" algn="ctr">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8pPr>
            <a:lvl9pPr marL="4114800" lvl="8" indent="-304800" algn="ctr">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19"/>
        <p:cNvGrpSpPr/>
        <p:nvPr/>
      </p:nvGrpSpPr>
      <p:grpSpPr>
        <a:xfrm>
          <a:off x="0" y="0"/>
          <a:ext cx="0" cy="0"/>
          <a:chOff x="0" y="0"/>
          <a:chExt cx="0" cy="0"/>
        </a:xfrm>
      </p:grpSpPr>
      <p:sp>
        <p:nvSpPr>
          <p:cNvPr id="220" name="Google Shape;220;p26"/>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221" name="Google Shape;221;p26"/>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2" r:id="rId1"/>
    <p:sldLayoutId id="2147483673"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15.xml"/><Relationship Id="rId5" Type="http://schemas.openxmlformats.org/officeDocument/2006/relationships/image" Target="../media/image3.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6.xml"/><Relationship Id="rId1" Type="http://schemas.openxmlformats.org/officeDocument/2006/relationships/slideLayout" Target="../slideLayouts/slideLayout5.xml"/><Relationship Id="rId5" Type="http://schemas.openxmlformats.org/officeDocument/2006/relationships/image" Target="../media/image9.png"/><Relationship Id="rId4" Type="http://schemas.openxmlformats.org/officeDocument/2006/relationships/hyperlink" Target="https://docs.google.com/spreadsheets/d/14V3EbV8lg6lQ-DZfLnOTMoK5OJ5JUeUPWNPocCAUpdc/copy"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1.xml"/><Relationship Id="rId1" Type="http://schemas.openxmlformats.org/officeDocument/2006/relationships/slideLayout" Target="../slideLayouts/slideLayout16.xml"/><Relationship Id="rId5" Type="http://schemas.openxmlformats.org/officeDocument/2006/relationships/image" Target="../media/image12.jpg"/><Relationship Id="rId4" Type="http://schemas.openxmlformats.org/officeDocument/2006/relationships/image" Target="../media/image11.jpg"/></Relationships>
</file>

<file path=ppt/slides/_rels/slide22.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22.xml"/><Relationship Id="rId1" Type="http://schemas.openxmlformats.org/officeDocument/2006/relationships/slideLayout" Target="../slideLayouts/slideLayout18.xml"/><Relationship Id="rId5" Type="http://schemas.openxmlformats.org/officeDocument/2006/relationships/image" Target="../media/image15.jpg"/><Relationship Id="rId4" Type="http://schemas.openxmlformats.org/officeDocument/2006/relationships/image" Target="../media/image14.jp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4.xml"/><Relationship Id="rId1" Type="http://schemas.openxmlformats.org/officeDocument/2006/relationships/slideLayout" Target="../slideLayouts/slideLayout22.xml"/><Relationship Id="rId5" Type="http://schemas.openxmlformats.org/officeDocument/2006/relationships/image" Target="../media/image4.png"/><Relationship Id="rId4" Type="http://schemas.openxmlformats.org/officeDocument/2006/relationships/image" Target="../media/image3.png"/></Relationships>
</file>

<file path=ppt/slides/_rels/slide25.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hyperlink" Target="https://www.freepik.com/free-vector/gradient-grainy-gradient-background_34595811.htm/?utm_source=slidesgo_template&amp;utm_medium=referral-link&amp;utm_campaign=sg_resources&amp;utm_content=freepik" TargetMode="External"/><Relationship Id="rId7" Type="http://schemas.openxmlformats.org/officeDocument/2006/relationships/image" Target="../media/image18.png"/><Relationship Id="rId2" Type="http://schemas.openxmlformats.org/officeDocument/2006/relationships/notesSlide" Target="../notesSlides/notesSlide25.xml"/><Relationship Id="rId1" Type="http://schemas.openxmlformats.org/officeDocument/2006/relationships/slideLayout" Target="../slideLayouts/slideLayout14.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hyperlink" Target="https://www.freepik.com/free-vector/gradient-grainy-gradient-background_34595836.htm/?utm_source=slidesgo_template&amp;utm_medium=referral-link&amp;utm_campaign=sg_resources&amp;utm_content=freepik" TargetMode="External"/><Relationship Id="rId9" Type="http://schemas.openxmlformats.org/officeDocument/2006/relationships/image" Target="../media/image20.png"/></Relationships>
</file>

<file path=ppt/slides/_rels/slide26.xml.rels><?xml version="1.0" encoding="UTF-8" standalone="yes"?>
<Relationships xmlns="http://schemas.openxmlformats.org/package/2006/relationships"><Relationship Id="rId8" Type="http://schemas.openxmlformats.org/officeDocument/2006/relationships/hyperlink" Target="https://www.freepik.com/free-photo/office-workers-using-finance-graphs_42621743.htm/?utm_source=slidesgo_template&amp;utm_medium=referral-link&amp;utm_campaign=sg_resources&amp;utm_content=freepik" TargetMode="External"/><Relationship Id="rId3" Type="http://schemas.openxmlformats.org/officeDocument/2006/relationships/hyperlink" Target="https://www.freepik.com/free-psd/landing-page-template-language-learning-with-line-shapes_29326638.htm/?utm_source=slidesgo_template&amp;utm_medium=referral-link&amp;utm_campaign=sg_resources&amp;utm_content=freepik" TargetMode="External"/><Relationship Id="rId7" Type="http://schemas.openxmlformats.org/officeDocument/2006/relationships/hyperlink" Target="https://www.freepik.com/free-photo/office-workers-using-finance-graphs_42621738.htm/?utm_source=slidesgo_template&amp;utm_medium=referral-link&amp;utm_campaign=sg_resources&amp;utm_content=freepik" TargetMode="External"/><Relationship Id="rId2" Type="http://schemas.openxmlformats.org/officeDocument/2006/relationships/notesSlide" Target="../notesSlides/notesSlide26.xml"/><Relationship Id="rId1" Type="http://schemas.openxmlformats.org/officeDocument/2006/relationships/slideLayout" Target="../slideLayouts/slideLayout5.xml"/><Relationship Id="rId6" Type="http://schemas.openxmlformats.org/officeDocument/2006/relationships/hyperlink" Target="https://www.freepik.com/free-photo/office-workers-using-finance-graphs_42621740.htm/?utm_source=slidesgo_template&amp;utm_medium=referral-link&amp;utm_campaign=sg_resources&amp;utm_content=freepik" TargetMode="External"/><Relationship Id="rId11" Type="http://schemas.openxmlformats.org/officeDocument/2006/relationships/hyperlink" Target="https://www.freepik.com/free-photo/office-worker-using-finance-graphs_42621768.htm/?utm_source=slidesgo_template&amp;utm_medium=referral-link&amp;utm_campaign=sg_resources&amp;utm_content=freepik" TargetMode="External"/><Relationship Id="rId5" Type="http://schemas.openxmlformats.org/officeDocument/2006/relationships/hyperlink" Target="https://www.freepik.com/free-photo/office-workers-using-finance-graphs_42621731.htm/?utm_source=slidesgo_template&amp;utm_medium=referral-link&amp;utm_campaign=sg_resources&amp;utm_content=freepik" TargetMode="External"/><Relationship Id="rId10" Type="http://schemas.openxmlformats.org/officeDocument/2006/relationships/hyperlink" Target="https://www.freepik.com/free-photo/office-workers-using-finance-graphs_42621746.htm/?utm_source=slidesgo_template&amp;utm_medium=referral-link&amp;utm_campaign=sg_resources&amp;utm_content=freepik" TargetMode="External"/><Relationship Id="rId4" Type="http://schemas.openxmlformats.org/officeDocument/2006/relationships/hyperlink" Target="https://www.freepik.com/free-photo/medium-shot-female-economist-working-laptop_39550688.htm/?utm_source=slidesgo_template&amp;utm_medium=referral-link&amp;utm_campaign=sg_resources&amp;utm_content=freepik" TargetMode="External"/><Relationship Id="rId9" Type="http://schemas.openxmlformats.org/officeDocument/2006/relationships/hyperlink" Target="https://www.freepik.com/free-photo/front-view-woman-working-as-economist_39551500.htm/?utm_source=slidesgo_template&amp;utm_medium=referral-link&amp;utm_campaign=sg_resources&amp;utm_content=freepik" TargetMode="External"/></Relationships>
</file>

<file path=ppt/slides/_rels/slide2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7.xml"/><Relationship Id="rId1" Type="http://schemas.openxmlformats.org/officeDocument/2006/relationships/slideLayout" Target="../slideLayouts/slideLayout26.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4.xml"/></Relationships>
</file>

<file path=ppt/slides/_rels/slide2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8.xml"/><Relationship Id="rId1" Type="http://schemas.openxmlformats.org/officeDocument/2006/relationships/slideLayout" Target="../slideLayouts/slideLayout26.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4.xml"/></Relationships>
</file>

<file path=ppt/slides/_rels/slide29.xml.rels><?xml version="1.0" encoding="UTF-8" standalone="yes"?>
<Relationships xmlns="http://schemas.openxmlformats.org/package/2006/relationships"><Relationship Id="rId3" Type="http://schemas.openxmlformats.org/officeDocument/2006/relationships/hyperlink" Target="https://fonts.google.com/specimen/Figtree" TargetMode="External"/><Relationship Id="rId2" Type="http://schemas.openxmlformats.org/officeDocument/2006/relationships/notesSlide" Target="../notesSlides/notesSlide29.xml"/><Relationship Id="rId1" Type="http://schemas.openxmlformats.org/officeDocument/2006/relationships/slideLayout" Target="../slideLayouts/slideLayout26.xml"/><Relationship Id="rId4" Type="http://schemas.openxmlformats.org/officeDocument/2006/relationships/hyperlink" Target="https://fonts.google.com/specimen/DM+Sans"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25.png"/><Relationship Id="rId2" Type="http://schemas.openxmlformats.org/officeDocument/2006/relationships/notesSlide" Target="../notesSlides/notesSlide30.xml"/><Relationship Id="rId1" Type="http://schemas.openxmlformats.org/officeDocument/2006/relationships/slideLayout" Target="../slideLayouts/slideLayout26.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24.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23.png"/><Relationship Id="rId4" Type="http://schemas.openxmlformats.org/officeDocument/2006/relationships/image" Target="../media/image21.png"/><Relationship Id="rId9" Type="http://schemas.openxmlformats.org/officeDocument/2006/relationships/image" Target="../media/image22.png"/></Relationships>
</file>

<file path=ppt/slides/_rels/slide31.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1.xml"/><Relationship Id="rId1" Type="http://schemas.openxmlformats.org/officeDocument/2006/relationships/slideLayout" Target="../slideLayouts/slideLayout2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5.xml"/></Relationships>
</file>

<file path=ppt/slides/_rels/slide37.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37.xml"/><Relationship Id="rId1" Type="http://schemas.openxmlformats.org/officeDocument/2006/relationships/slideLayout" Target="../slideLayouts/slideLayout26.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6.sv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5.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6.xml"/></Relationships>
</file>

<file path=ppt/slides/_rels/slide4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4.xml"/><Relationship Id="rId1" Type="http://schemas.openxmlformats.org/officeDocument/2006/relationships/slideLayout" Target="../slideLayouts/slideLayout25.xml"/><Relationship Id="rId4" Type="http://schemas.openxmlformats.org/officeDocument/2006/relationships/image" Target="../media/image26.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8.sv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29"/>
          <p:cNvSpPr txBox="1">
            <a:spLocks noGrp="1"/>
          </p:cNvSpPr>
          <p:nvPr>
            <p:ph type="ctrTitle"/>
          </p:nvPr>
        </p:nvSpPr>
        <p:spPr>
          <a:xfrm>
            <a:off x="1157911" y="843517"/>
            <a:ext cx="6828103" cy="234447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FR" dirty="0"/>
              <a:t>Atelier logiciel : simulation d’un système de transmission</a:t>
            </a:r>
            <a:endParaRPr dirty="0"/>
          </a:p>
        </p:txBody>
      </p:sp>
      <p:sp>
        <p:nvSpPr>
          <p:cNvPr id="230" name="Google Shape;230;p29"/>
          <p:cNvSpPr txBox="1">
            <a:spLocks noGrp="1"/>
          </p:cNvSpPr>
          <p:nvPr>
            <p:ph type="subTitle" idx="1"/>
          </p:nvPr>
        </p:nvSpPr>
        <p:spPr>
          <a:xfrm>
            <a:off x="1157911" y="3343914"/>
            <a:ext cx="6073411" cy="40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err="1"/>
              <a:t>Soutenance</a:t>
            </a:r>
            <a:r>
              <a:rPr lang="en" dirty="0"/>
              <a:t> de fin de projet</a:t>
            </a:r>
            <a:endParaRPr dirty="0"/>
          </a:p>
        </p:txBody>
      </p:sp>
      <p:pic>
        <p:nvPicPr>
          <p:cNvPr id="231" name="Google Shape;231;p29"/>
          <p:cNvPicPr preferRelativeResize="0"/>
          <p:nvPr/>
        </p:nvPicPr>
        <p:blipFill>
          <a:blip r:embed="rId3">
            <a:alphaModFix amt="50000"/>
          </a:blip>
          <a:stretch>
            <a:fillRect/>
          </a:stretch>
        </p:blipFill>
        <p:spPr>
          <a:xfrm rot="-5400000">
            <a:off x="715812" y="3849285"/>
            <a:ext cx="1470026" cy="2073949"/>
          </a:xfrm>
          <a:prstGeom prst="rect">
            <a:avLst/>
          </a:prstGeom>
          <a:noFill/>
          <a:ln>
            <a:noFill/>
          </a:ln>
        </p:spPr>
      </p:pic>
      <p:pic>
        <p:nvPicPr>
          <p:cNvPr id="232" name="Google Shape;232;p29"/>
          <p:cNvPicPr preferRelativeResize="0"/>
          <p:nvPr/>
        </p:nvPicPr>
        <p:blipFill>
          <a:blip r:embed="rId4">
            <a:alphaModFix amt="50000"/>
          </a:blip>
          <a:stretch>
            <a:fillRect/>
          </a:stretch>
        </p:blipFill>
        <p:spPr>
          <a:xfrm>
            <a:off x="8109598" y="535000"/>
            <a:ext cx="1561575" cy="15500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77">
          <a:extLst>
            <a:ext uri="{FF2B5EF4-FFF2-40B4-BE49-F238E27FC236}">
              <a16:creationId xmlns:a16="http://schemas.microsoft.com/office/drawing/2014/main" id="{B40AEED3-B884-644D-AF37-3B675027AB70}"/>
            </a:ext>
          </a:extLst>
        </p:cNvPr>
        <p:cNvGrpSpPr/>
        <p:nvPr/>
      </p:nvGrpSpPr>
      <p:grpSpPr>
        <a:xfrm>
          <a:off x="0" y="0"/>
          <a:ext cx="0" cy="0"/>
          <a:chOff x="0" y="0"/>
          <a:chExt cx="0" cy="0"/>
        </a:xfrm>
      </p:grpSpPr>
      <p:sp>
        <p:nvSpPr>
          <p:cNvPr id="278" name="Google Shape;278;p34">
            <a:extLst>
              <a:ext uri="{FF2B5EF4-FFF2-40B4-BE49-F238E27FC236}">
                <a16:creationId xmlns:a16="http://schemas.microsoft.com/office/drawing/2014/main" id="{74F95708-7C73-96B9-7A38-1B4DDBFED40B}"/>
              </a:ext>
            </a:extLst>
          </p:cNvPr>
          <p:cNvSpPr txBox="1">
            <a:spLocks noGrp="1"/>
          </p:cNvSpPr>
          <p:nvPr>
            <p:ph type="title"/>
          </p:nvPr>
        </p:nvSpPr>
        <p:spPr>
          <a:xfrm>
            <a:off x="444991" y="32577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Architecture du système de transmission</a:t>
            </a:r>
          </a:p>
        </p:txBody>
      </p:sp>
      <p:sp>
        <p:nvSpPr>
          <p:cNvPr id="4" name="Rectangle : coins arrondis 3">
            <a:extLst>
              <a:ext uri="{FF2B5EF4-FFF2-40B4-BE49-F238E27FC236}">
                <a16:creationId xmlns:a16="http://schemas.microsoft.com/office/drawing/2014/main" id="{A4A2EC73-7118-A524-839C-5EA9384F1C23}"/>
              </a:ext>
            </a:extLst>
          </p:cNvPr>
          <p:cNvSpPr/>
          <p:nvPr/>
        </p:nvSpPr>
        <p:spPr>
          <a:xfrm>
            <a:off x="1203007" y="1310699"/>
            <a:ext cx="1651819" cy="672867"/>
          </a:xfrm>
          <a:prstGeom prst="roundRect">
            <a:avLst/>
          </a:prstGeom>
          <a:gradFill>
            <a:gsLst>
              <a:gs pos="1000">
                <a:srgbClr val="25282E"/>
              </a:gs>
              <a:gs pos="100000">
                <a:schemeClr val="bg2"/>
              </a:gs>
            </a:gsLst>
            <a:lin ang="0" scaled="1"/>
          </a:gra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1500" dirty="0">
                <a:solidFill>
                  <a:schemeClr val="tx1"/>
                </a:solidFill>
                <a:latin typeface="DM Sans" pitchFamily="2" charset="77"/>
              </a:rPr>
              <a:t>Source</a:t>
            </a:r>
          </a:p>
        </p:txBody>
      </p:sp>
      <p:sp>
        <p:nvSpPr>
          <p:cNvPr id="5" name="Rectangle : coins arrondis 4">
            <a:extLst>
              <a:ext uri="{FF2B5EF4-FFF2-40B4-BE49-F238E27FC236}">
                <a16:creationId xmlns:a16="http://schemas.microsoft.com/office/drawing/2014/main" id="{6CC2417A-5C11-F3B0-8E51-B6608F1B1AD7}"/>
              </a:ext>
            </a:extLst>
          </p:cNvPr>
          <p:cNvSpPr/>
          <p:nvPr/>
        </p:nvSpPr>
        <p:spPr>
          <a:xfrm>
            <a:off x="3748439" y="1310699"/>
            <a:ext cx="1651819" cy="672867"/>
          </a:xfrm>
          <a:prstGeom prst="roundRect">
            <a:avLst/>
          </a:prstGeom>
          <a:gradFill>
            <a:gsLst>
              <a:gs pos="1000">
                <a:srgbClr val="25282E"/>
              </a:gs>
              <a:gs pos="100000">
                <a:schemeClr val="bg2"/>
              </a:gs>
            </a:gsLst>
            <a:lin ang="0" scaled="1"/>
          </a:gra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1500" dirty="0">
                <a:solidFill>
                  <a:schemeClr val="tx1"/>
                </a:solidFill>
                <a:latin typeface="DM Sans" pitchFamily="2" charset="77"/>
              </a:rPr>
              <a:t>Codeur</a:t>
            </a:r>
          </a:p>
        </p:txBody>
      </p:sp>
      <p:sp>
        <p:nvSpPr>
          <p:cNvPr id="6" name="Rectangle : coins arrondis 5">
            <a:extLst>
              <a:ext uri="{FF2B5EF4-FFF2-40B4-BE49-F238E27FC236}">
                <a16:creationId xmlns:a16="http://schemas.microsoft.com/office/drawing/2014/main" id="{FF0BB0C0-1225-433E-1E7D-F41D0C3104FE}"/>
              </a:ext>
            </a:extLst>
          </p:cNvPr>
          <p:cNvSpPr/>
          <p:nvPr/>
        </p:nvSpPr>
        <p:spPr>
          <a:xfrm>
            <a:off x="6268385" y="1310697"/>
            <a:ext cx="1651819" cy="672867"/>
          </a:xfrm>
          <a:prstGeom prst="roundRect">
            <a:avLst/>
          </a:prstGeom>
          <a:gradFill>
            <a:gsLst>
              <a:gs pos="1000">
                <a:srgbClr val="25282E"/>
              </a:gs>
              <a:gs pos="100000">
                <a:schemeClr val="bg2"/>
              </a:gs>
            </a:gsLst>
            <a:lin ang="0" scaled="1"/>
          </a:gra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1500" dirty="0">
                <a:solidFill>
                  <a:schemeClr val="tx1"/>
                </a:solidFill>
                <a:latin typeface="DM Sans" pitchFamily="2" charset="77"/>
              </a:rPr>
              <a:t>Emetteur</a:t>
            </a:r>
          </a:p>
        </p:txBody>
      </p:sp>
      <p:sp>
        <p:nvSpPr>
          <p:cNvPr id="7" name="Rectangle : coins arrondis 6">
            <a:extLst>
              <a:ext uri="{FF2B5EF4-FFF2-40B4-BE49-F238E27FC236}">
                <a16:creationId xmlns:a16="http://schemas.microsoft.com/office/drawing/2014/main" id="{E11BAB83-8CEA-E256-B39A-1FC63638CA46}"/>
              </a:ext>
            </a:extLst>
          </p:cNvPr>
          <p:cNvSpPr/>
          <p:nvPr/>
        </p:nvSpPr>
        <p:spPr>
          <a:xfrm>
            <a:off x="3746090" y="2571750"/>
            <a:ext cx="1651819" cy="672867"/>
          </a:xfrm>
          <a:prstGeom prst="roundRect">
            <a:avLst/>
          </a:prstGeom>
          <a:gradFill>
            <a:gsLst>
              <a:gs pos="1000">
                <a:srgbClr val="25282E"/>
              </a:gs>
              <a:gs pos="100000">
                <a:schemeClr val="bg2"/>
              </a:gs>
            </a:gsLst>
            <a:lin ang="0" scaled="1"/>
          </a:gra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1500" dirty="0">
                <a:solidFill>
                  <a:schemeClr val="tx1"/>
                </a:solidFill>
                <a:latin typeface="DM Sans" pitchFamily="2" charset="77"/>
              </a:rPr>
              <a:t>Transmetteur</a:t>
            </a:r>
          </a:p>
        </p:txBody>
      </p:sp>
      <p:sp>
        <p:nvSpPr>
          <p:cNvPr id="8" name="Rectangle : coins arrondis 7">
            <a:extLst>
              <a:ext uri="{FF2B5EF4-FFF2-40B4-BE49-F238E27FC236}">
                <a16:creationId xmlns:a16="http://schemas.microsoft.com/office/drawing/2014/main" id="{11BB05A9-A340-3917-F7C4-535D631AB223}"/>
              </a:ext>
            </a:extLst>
          </p:cNvPr>
          <p:cNvSpPr/>
          <p:nvPr/>
        </p:nvSpPr>
        <p:spPr>
          <a:xfrm>
            <a:off x="6268385" y="3832800"/>
            <a:ext cx="1651819" cy="672867"/>
          </a:xfrm>
          <a:prstGeom prst="roundRect">
            <a:avLst/>
          </a:prstGeom>
          <a:gradFill>
            <a:gsLst>
              <a:gs pos="1000">
                <a:srgbClr val="25282E"/>
              </a:gs>
              <a:gs pos="100000">
                <a:schemeClr val="bg2"/>
              </a:gs>
            </a:gsLst>
            <a:lin ang="0" scaled="1"/>
          </a:gra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1500" dirty="0">
                <a:solidFill>
                  <a:schemeClr val="tx1"/>
                </a:solidFill>
                <a:latin typeface="DM Sans" pitchFamily="2" charset="77"/>
              </a:rPr>
              <a:t>Destination</a:t>
            </a:r>
          </a:p>
        </p:txBody>
      </p:sp>
      <p:sp>
        <p:nvSpPr>
          <p:cNvPr id="9" name="Rectangle : coins arrondis 8">
            <a:extLst>
              <a:ext uri="{FF2B5EF4-FFF2-40B4-BE49-F238E27FC236}">
                <a16:creationId xmlns:a16="http://schemas.microsoft.com/office/drawing/2014/main" id="{6548BBD6-79DC-4902-DBCA-FEADCD11B38C}"/>
              </a:ext>
            </a:extLst>
          </p:cNvPr>
          <p:cNvSpPr/>
          <p:nvPr/>
        </p:nvSpPr>
        <p:spPr>
          <a:xfrm>
            <a:off x="3746090" y="3832799"/>
            <a:ext cx="1651819" cy="672867"/>
          </a:xfrm>
          <a:prstGeom prst="roundRect">
            <a:avLst/>
          </a:prstGeom>
          <a:gradFill>
            <a:gsLst>
              <a:gs pos="1000">
                <a:srgbClr val="25282E"/>
              </a:gs>
              <a:gs pos="100000">
                <a:schemeClr val="bg2"/>
              </a:gs>
            </a:gsLst>
            <a:lin ang="0" scaled="1"/>
          </a:gra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1500" dirty="0">
                <a:solidFill>
                  <a:schemeClr val="tx1"/>
                </a:solidFill>
                <a:latin typeface="DM Sans" pitchFamily="2" charset="77"/>
              </a:rPr>
              <a:t>Décodeur</a:t>
            </a:r>
          </a:p>
        </p:txBody>
      </p:sp>
      <p:sp>
        <p:nvSpPr>
          <p:cNvPr id="10" name="Rectangle : coins arrondis 9">
            <a:extLst>
              <a:ext uri="{FF2B5EF4-FFF2-40B4-BE49-F238E27FC236}">
                <a16:creationId xmlns:a16="http://schemas.microsoft.com/office/drawing/2014/main" id="{E1168910-3BC5-4707-AE4C-A42AB9FF6E85}"/>
              </a:ext>
            </a:extLst>
          </p:cNvPr>
          <p:cNvSpPr/>
          <p:nvPr/>
        </p:nvSpPr>
        <p:spPr>
          <a:xfrm>
            <a:off x="1224003" y="3832798"/>
            <a:ext cx="1651819" cy="672867"/>
          </a:xfrm>
          <a:prstGeom prst="roundRect">
            <a:avLst/>
          </a:prstGeom>
          <a:gradFill>
            <a:gsLst>
              <a:gs pos="1000">
                <a:srgbClr val="25282E"/>
              </a:gs>
              <a:gs pos="100000">
                <a:schemeClr val="bg2"/>
              </a:gs>
            </a:gsLst>
            <a:lin ang="0" scaled="1"/>
          </a:gra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1500" dirty="0">
                <a:solidFill>
                  <a:schemeClr val="tx1"/>
                </a:solidFill>
                <a:latin typeface="DM Sans" pitchFamily="2" charset="77"/>
              </a:rPr>
              <a:t>Récepteur</a:t>
            </a:r>
          </a:p>
        </p:txBody>
      </p:sp>
      <p:cxnSp>
        <p:nvCxnSpPr>
          <p:cNvPr id="25" name="Connecteur droit avec flèche 24">
            <a:extLst>
              <a:ext uri="{FF2B5EF4-FFF2-40B4-BE49-F238E27FC236}">
                <a16:creationId xmlns:a16="http://schemas.microsoft.com/office/drawing/2014/main" id="{4FDE21EF-FF47-DABC-1657-136F8D1E0BF2}"/>
              </a:ext>
            </a:extLst>
          </p:cNvPr>
          <p:cNvCxnSpPr>
            <a:cxnSpLocks/>
            <a:stCxn id="10" idx="3"/>
            <a:endCxn id="11" idx="1"/>
          </p:cNvCxnSpPr>
          <p:nvPr/>
        </p:nvCxnSpPr>
        <p:spPr>
          <a:xfrm>
            <a:off x="2875822" y="4169232"/>
            <a:ext cx="870218" cy="0"/>
          </a:xfrm>
          <a:prstGeom prst="straightConnector1">
            <a:avLst/>
          </a:prstGeom>
          <a:ln w="31750" cap="rnd">
            <a:solidFill>
              <a:schemeClr val="tx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29" name="Connecteur en angle 28">
            <a:extLst>
              <a:ext uri="{FF2B5EF4-FFF2-40B4-BE49-F238E27FC236}">
                <a16:creationId xmlns:a16="http://schemas.microsoft.com/office/drawing/2014/main" id="{DA8104C2-F6D1-E86C-22D7-EEB87BF98AA1}"/>
              </a:ext>
            </a:extLst>
          </p:cNvPr>
          <p:cNvCxnSpPr>
            <a:cxnSpLocks/>
            <a:stCxn id="6" idx="3"/>
            <a:endCxn id="7" idx="3"/>
          </p:cNvCxnSpPr>
          <p:nvPr/>
        </p:nvCxnSpPr>
        <p:spPr>
          <a:xfrm flipH="1">
            <a:off x="5397909" y="1647131"/>
            <a:ext cx="2522295" cy="1261053"/>
          </a:xfrm>
          <a:prstGeom prst="bentConnector3">
            <a:avLst>
              <a:gd name="adj1" fmla="val -9063"/>
            </a:avLst>
          </a:prstGeom>
          <a:ln w="31750">
            <a:solidFill>
              <a:schemeClr val="tx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30" name="Connecteur en angle 29">
            <a:extLst>
              <a:ext uri="{FF2B5EF4-FFF2-40B4-BE49-F238E27FC236}">
                <a16:creationId xmlns:a16="http://schemas.microsoft.com/office/drawing/2014/main" id="{EC4DE180-EFEB-136D-B4E2-69EA1AB198CE}"/>
              </a:ext>
            </a:extLst>
          </p:cNvPr>
          <p:cNvCxnSpPr>
            <a:cxnSpLocks/>
            <a:stCxn id="7" idx="1"/>
            <a:endCxn id="10" idx="1"/>
          </p:cNvCxnSpPr>
          <p:nvPr/>
        </p:nvCxnSpPr>
        <p:spPr>
          <a:xfrm rot="10800000" flipV="1">
            <a:off x="1224004" y="2908184"/>
            <a:ext cx="2522087" cy="1261048"/>
          </a:xfrm>
          <a:prstGeom prst="bentConnector3">
            <a:avLst>
              <a:gd name="adj1" fmla="val 109064"/>
            </a:avLst>
          </a:prstGeom>
          <a:ln w="31750">
            <a:gradFill flip="none" rotWithShape="1">
              <a:gsLst>
                <a:gs pos="0">
                  <a:schemeClr val="accent1">
                    <a:lumMod val="5000"/>
                    <a:lumOff val="95000"/>
                  </a:schemeClr>
                </a:gs>
                <a:gs pos="100000">
                  <a:schemeClr val="accent1">
                    <a:lumMod val="30000"/>
                    <a:lumOff val="70000"/>
                  </a:schemeClr>
                </a:gs>
              </a:gsLst>
              <a:lin ang="10800000" scaled="1"/>
              <a:tileRect/>
            </a:gradFill>
            <a:headEnd type="oval"/>
            <a:tailEnd type="oval"/>
          </a:ln>
        </p:spPr>
        <p:style>
          <a:lnRef idx="1">
            <a:schemeClr val="accent1"/>
          </a:lnRef>
          <a:fillRef idx="0">
            <a:schemeClr val="accent1"/>
          </a:fillRef>
          <a:effectRef idx="0">
            <a:schemeClr val="accent1"/>
          </a:effectRef>
          <a:fontRef idx="minor">
            <a:schemeClr val="tx1"/>
          </a:fontRef>
        </p:style>
      </p:cxnSp>
      <p:grpSp>
        <p:nvGrpSpPr>
          <p:cNvPr id="18" name="Groupe 17">
            <a:extLst>
              <a:ext uri="{FF2B5EF4-FFF2-40B4-BE49-F238E27FC236}">
                <a16:creationId xmlns:a16="http://schemas.microsoft.com/office/drawing/2014/main" id="{84441F86-BD30-257E-2C1F-BB11282BF042}"/>
              </a:ext>
            </a:extLst>
          </p:cNvPr>
          <p:cNvGrpSpPr/>
          <p:nvPr/>
        </p:nvGrpSpPr>
        <p:grpSpPr>
          <a:xfrm>
            <a:off x="1201832" y="1310700"/>
            <a:ext cx="6718372" cy="3194966"/>
            <a:chOff x="1201832" y="1310699"/>
            <a:chExt cx="6718372" cy="3194966"/>
          </a:xfrm>
        </p:grpSpPr>
        <p:sp>
          <p:nvSpPr>
            <p:cNvPr id="16" name="Rectangle : coins arrondis 15">
              <a:extLst>
                <a:ext uri="{FF2B5EF4-FFF2-40B4-BE49-F238E27FC236}">
                  <a16:creationId xmlns:a16="http://schemas.microsoft.com/office/drawing/2014/main" id="{CFB18D4C-0909-1AAB-11A5-9B0DE48FEF1A}"/>
                </a:ext>
              </a:extLst>
            </p:cNvPr>
            <p:cNvSpPr/>
            <p:nvPr/>
          </p:nvSpPr>
          <p:spPr>
            <a:xfrm>
              <a:off x="1201832" y="1310699"/>
              <a:ext cx="1651819" cy="672867"/>
            </a:xfrm>
            <a:prstGeom prst="roundRect">
              <a:avLst/>
            </a:prstGeom>
            <a:noFill/>
            <a:ln w="31750">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sz="1500" dirty="0">
                <a:solidFill>
                  <a:schemeClr val="tx1"/>
                </a:solidFill>
                <a:latin typeface="DM Sans" pitchFamily="2" charset="77"/>
              </a:endParaRPr>
            </a:p>
          </p:txBody>
        </p:sp>
        <p:sp>
          <p:nvSpPr>
            <p:cNvPr id="17" name="Rectangle : coins arrondis 16">
              <a:extLst>
                <a:ext uri="{FF2B5EF4-FFF2-40B4-BE49-F238E27FC236}">
                  <a16:creationId xmlns:a16="http://schemas.microsoft.com/office/drawing/2014/main" id="{7F3006B8-5181-CAD1-C73F-AF198CBF4470}"/>
                </a:ext>
              </a:extLst>
            </p:cNvPr>
            <p:cNvSpPr/>
            <p:nvPr/>
          </p:nvSpPr>
          <p:spPr>
            <a:xfrm>
              <a:off x="6268385" y="3832798"/>
              <a:ext cx="1651819" cy="672867"/>
            </a:xfrm>
            <a:prstGeom prst="roundRect">
              <a:avLst/>
            </a:prstGeom>
            <a:noFill/>
            <a:ln w="31750">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sz="1500" dirty="0">
                <a:solidFill>
                  <a:schemeClr val="tx1"/>
                </a:solidFill>
                <a:latin typeface="DM Sans" pitchFamily="2" charset="77"/>
              </a:endParaRPr>
            </a:p>
          </p:txBody>
        </p:sp>
      </p:grpSp>
      <p:cxnSp>
        <p:nvCxnSpPr>
          <p:cNvPr id="24" name="Connecteur droit avec flèche 23">
            <a:extLst>
              <a:ext uri="{FF2B5EF4-FFF2-40B4-BE49-F238E27FC236}">
                <a16:creationId xmlns:a16="http://schemas.microsoft.com/office/drawing/2014/main" id="{1E8E57C4-81A1-584E-8075-83FB2F4013A5}"/>
              </a:ext>
            </a:extLst>
          </p:cNvPr>
          <p:cNvCxnSpPr>
            <a:cxnSpLocks/>
            <a:stCxn id="9" idx="3"/>
          </p:cNvCxnSpPr>
          <p:nvPr/>
        </p:nvCxnSpPr>
        <p:spPr>
          <a:xfrm>
            <a:off x="5397909" y="4169233"/>
            <a:ext cx="870476" cy="907"/>
          </a:xfrm>
          <a:prstGeom prst="straightConnector1">
            <a:avLst/>
          </a:prstGeom>
          <a:ln w="31750" cap="rnd">
            <a:solidFill>
              <a:srgbClr val="00B050"/>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20" name="Connecteur droit avec flèche 19">
            <a:extLst>
              <a:ext uri="{FF2B5EF4-FFF2-40B4-BE49-F238E27FC236}">
                <a16:creationId xmlns:a16="http://schemas.microsoft.com/office/drawing/2014/main" id="{760EE41B-B682-BE88-0EE2-C5F4E94A7A70}"/>
              </a:ext>
            </a:extLst>
          </p:cNvPr>
          <p:cNvCxnSpPr>
            <a:cxnSpLocks/>
            <a:stCxn id="4" idx="3"/>
            <a:endCxn id="5" idx="1"/>
          </p:cNvCxnSpPr>
          <p:nvPr/>
        </p:nvCxnSpPr>
        <p:spPr>
          <a:xfrm>
            <a:off x="2854826" y="1647133"/>
            <a:ext cx="893613" cy="0"/>
          </a:xfrm>
          <a:prstGeom prst="straightConnector1">
            <a:avLst/>
          </a:prstGeom>
          <a:ln w="31750" cap="rnd">
            <a:gradFill flip="none" rotWithShape="1">
              <a:gsLst>
                <a:gs pos="0">
                  <a:srgbClr val="00B050"/>
                </a:gs>
                <a:gs pos="100000">
                  <a:schemeClr val="tx1"/>
                </a:gs>
              </a:gsLst>
              <a:lin ang="0" scaled="1"/>
              <a:tileRect/>
            </a:gradFill>
            <a:headEnd type="oval"/>
            <a:tailEnd type="oval"/>
          </a:ln>
        </p:spPr>
        <p:style>
          <a:lnRef idx="1">
            <a:schemeClr val="accent1"/>
          </a:lnRef>
          <a:fillRef idx="0">
            <a:schemeClr val="accent1"/>
          </a:fillRef>
          <a:effectRef idx="0">
            <a:schemeClr val="accent1"/>
          </a:effectRef>
          <a:fontRef idx="minor">
            <a:schemeClr val="tx1"/>
          </a:fontRef>
        </p:style>
      </p:cxnSp>
      <p:sp>
        <p:nvSpPr>
          <p:cNvPr id="2" name="Rectangle : coins arrondis 1">
            <a:extLst>
              <a:ext uri="{FF2B5EF4-FFF2-40B4-BE49-F238E27FC236}">
                <a16:creationId xmlns:a16="http://schemas.microsoft.com/office/drawing/2014/main" id="{45EB09F6-6356-1725-95E2-C961B46EF6C2}"/>
              </a:ext>
            </a:extLst>
          </p:cNvPr>
          <p:cNvSpPr/>
          <p:nvPr/>
        </p:nvSpPr>
        <p:spPr>
          <a:xfrm>
            <a:off x="3746090" y="1310699"/>
            <a:ext cx="1651819" cy="672867"/>
          </a:xfrm>
          <a:prstGeom prst="roundRect">
            <a:avLst/>
          </a:prstGeom>
          <a:noFill/>
          <a:ln w="31750">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sz="1500" dirty="0">
              <a:solidFill>
                <a:schemeClr val="tx1"/>
              </a:solidFill>
              <a:latin typeface="DM Sans" pitchFamily="2" charset="77"/>
            </a:endParaRPr>
          </a:p>
        </p:txBody>
      </p:sp>
      <p:sp>
        <p:nvSpPr>
          <p:cNvPr id="11" name="Rectangle : coins arrondis 10">
            <a:extLst>
              <a:ext uri="{FF2B5EF4-FFF2-40B4-BE49-F238E27FC236}">
                <a16:creationId xmlns:a16="http://schemas.microsoft.com/office/drawing/2014/main" id="{2C23BD21-C319-C686-9FD4-F2C80A885F34}"/>
              </a:ext>
            </a:extLst>
          </p:cNvPr>
          <p:cNvSpPr/>
          <p:nvPr/>
        </p:nvSpPr>
        <p:spPr>
          <a:xfrm>
            <a:off x="3746040" y="3832798"/>
            <a:ext cx="1651819" cy="672867"/>
          </a:xfrm>
          <a:prstGeom prst="roundRect">
            <a:avLst/>
          </a:prstGeom>
          <a:noFill/>
          <a:ln w="31750">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sz="1500" dirty="0">
              <a:solidFill>
                <a:schemeClr val="tx1"/>
              </a:solidFill>
              <a:latin typeface="DM Sans" pitchFamily="2" charset="77"/>
            </a:endParaRPr>
          </a:p>
        </p:txBody>
      </p:sp>
      <p:cxnSp>
        <p:nvCxnSpPr>
          <p:cNvPr id="12" name="Connecteur droit avec flèche 11">
            <a:extLst>
              <a:ext uri="{FF2B5EF4-FFF2-40B4-BE49-F238E27FC236}">
                <a16:creationId xmlns:a16="http://schemas.microsoft.com/office/drawing/2014/main" id="{94C037FC-872E-D490-02C7-7FB8DEAC0D8F}"/>
              </a:ext>
            </a:extLst>
          </p:cNvPr>
          <p:cNvCxnSpPr>
            <a:cxnSpLocks/>
          </p:cNvCxnSpPr>
          <p:nvPr/>
        </p:nvCxnSpPr>
        <p:spPr>
          <a:xfrm>
            <a:off x="2854825" y="1647132"/>
            <a:ext cx="893613" cy="0"/>
          </a:xfrm>
          <a:prstGeom prst="straightConnector1">
            <a:avLst/>
          </a:prstGeom>
          <a:ln w="31750" cap="rnd">
            <a:solidFill>
              <a:srgbClr val="00B050"/>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13" name="Connecteur droit avec flèche 12">
            <a:extLst>
              <a:ext uri="{FF2B5EF4-FFF2-40B4-BE49-F238E27FC236}">
                <a16:creationId xmlns:a16="http://schemas.microsoft.com/office/drawing/2014/main" id="{5B6B01F4-285F-6BB5-49B7-98D75EB2C766}"/>
              </a:ext>
            </a:extLst>
          </p:cNvPr>
          <p:cNvCxnSpPr>
            <a:cxnSpLocks/>
            <a:stCxn id="5" idx="3"/>
            <a:endCxn id="22" idx="1"/>
          </p:cNvCxnSpPr>
          <p:nvPr/>
        </p:nvCxnSpPr>
        <p:spPr>
          <a:xfrm flipV="1">
            <a:off x="5400258" y="1647132"/>
            <a:ext cx="863428" cy="1"/>
          </a:xfrm>
          <a:prstGeom prst="straightConnector1">
            <a:avLst/>
          </a:prstGeom>
          <a:ln w="31750" cap="rnd">
            <a:gradFill flip="none" rotWithShape="1">
              <a:gsLst>
                <a:gs pos="0">
                  <a:srgbClr val="00B050"/>
                </a:gs>
                <a:gs pos="100000">
                  <a:schemeClr val="tx1"/>
                </a:gs>
              </a:gsLst>
              <a:lin ang="0" scaled="1"/>
              <a:tileRect/>
            </a:gra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19" name="Connecteur droit avec flèche 18">
            <a:extLst>
              <a:ext uri="{FF2B5EF4-FFF2-40B4-BE49-F238E27FC236}">
                <a16:creationId xmlns:a16="http://schemas.microsoft.com/office/drawing/2014/main" id="{DC562E6D-9807-9EF3-7531-F8CE4DDBA634}"/>
              </a:ext>
            </a:extLst>
          </p:cNvPr>
          <p:cNvCxnSpPr>
            <a:cxnSpLocks/>
            <a:stCxn id="11" idx="1"/>
            <a:endCxn id="10" idx="3"/>
          </p:cNvCxnSpPr>
          <p:nvPr/>
        </p:nvCxnSpPr>
        <p:spPr>
          <a:xfrm flipH="1">
            <a:off x="2875822" y="4169232"/>
            <a:ext cx="870218" cy="0"/>
          </a:xfrm>
          <a:prstGeom prst="straightConnector1">
            <a:avLst/>
          </a:prstGeom>
          <a:ln w="31750" cap="rnd">
            <a:gradFill flip="none" rotWithShape="1">
              <a:gsLst>
                <a:gs pos="0">
                  <a:srgbClr val="00B050"/>
                </a:gs>
                <a:gs pos="100000">
                  <a:schemeClr val="tx1"/>
                </a:gs>
              </a:gsLst>
              <a:lin ang="0" scaled="1"/>
              <a:tileRect/>
            </a:gradFill>
            <a:headEnd type="oval"/>
            <a:tailEnd type="oval"/>
          </a:ln>
        </p:spPr>
        <p:style>
          <a:lnRef idx="1">
            <a:schemeClr val="accent1"/>
          </a:lnRef>
          <a:fillRef idx="0">
            <a:schemeClr val="accent1"/>
          </a:fillRef>
          <a:effectRef idx="0">
            <a:schemeClr val="accent1"/>
          </a:effectRef>
          <a:fontRef idx="minor">
            <a:schemeClr val="tx1"/>
          </a:fontRef>
        </p:style>
      </p:cxnSp>
      <p:sp>
        <p:nvSpPr>
          <p:cNvPr id="3" name="Rectangle : coins arrondis 2">
            <a:extLst>
              <a:ext uri="{FF2B5EF4-FFF2-40B4-BE49-F238E27FC236}">
                <a16:creationId xmlns:a16="http://schemas.microsoft.com/office/drawing/2014/main" id="{193D3DBD-F458-B657-0991-DBEBB4AF165F}"/>
              </a:ext>
            </a:extLst>
          </p:cNvPr>
          <p:cNvSpPr/>
          <p:nvPr/>
        </p:nvSpPr>
        <p:spPr>
          <a:xfrm>
            <a:off x="1227701" y="3832797"/>
            <a:ext cx="1651819" cy="672867"/>
          </a:xfrm>
          <a:prstGeom prst="roundRect">
            <a:avLst/>
          </a:prstGeom>
          <a:noFill/>
          <a:ln w="317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sz="1500" dirty="0">
              <a:solidFill>
                <a:schemeClr val="tx1"/>
              </a:solidFill>
              <a:latin typeface="DM Sans" pitchFamily="2" charset="77"/>
            </a:endParaRPr>
          </a:p>
        </p:txBody>
      </p:sp>
      <p:sp>
        <p:nvSpPr>
          <p:cNvPr id="22" name="Rectangle : coins arrondis 21">
            <a:extLst>
              <a:ext uri="{FF2B5EF4-FFF2-40B4-BE49-F238E27FC236}">
                <a16:creationId xmlns:a16="http://schemas.microsoft.com/office/drawing/2014/main" id="{F0977E99-0859-C4D1-A413-81D2B5E015CD}"/>
              </a:ext>
            </a:extLst>
          </p:cNvPr>
          <p:cNvSpPr/>
          <p:nvPr/>
        </p:nvSpPr>
        <p:spPr>
          <a:xfrm>
            <a:off x="6263686" y="1310698"/>
            <a:ext cx="1651819" cy="672867"/>
          </a:xfrm>
          <a:prstGeom prst="roundRect">
            <a:avLst/>
          </a:prstGeom>
          <a:noFill/>
          <a:ln w="317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sz="1500" dirty="0">
              <a:solidFill>
                <a:schemeClr val="tx1"/>
              </a:solidFill>
              <a:latin typeface="DM Sans" pitchFamily="2" charset="77"/>
            </a:endParaRPr>
          </a:p>
        </p:txBody>
      </p:sp>
      <p:cxnSp>
        <p:nvCxnSpPr>
          <p:cNvPr id="45" name="Connecteur droit avec flèche 44">
            <a:extLst>
              <a:ext uri="{FF2B5EF4-FFF2-40B4-BE49-F238E27FC236}">
                <a16:creationId xmlns:a16="http://schemas.microsoft.com/office/drawing/2014/main" id="{5719D433-056C-56D4-F45A-CA313144E530}"/>
              </a:ext>
            </a:extLst>
          </p:cNvPr>
          <p:cNvCxnSpPr>
            <a:cxnSpLocks/>
            <a:endCxn id="22" idx="1"/>
          </p:cNvCxnSpPr>
          <p:nvPr/>
        </p:nvCxnSpPr>
        <p:spPr>
          <a:xfrm>
            <a:off x="5394111" y="1647130"/>
            <a:ext cx="869575" cy="2"/>
          </a:xfrm>
          <a:prstGeom prst="straightConnector1">
            <a:avLst/>
          </a:prstGeom>
          <a:ln w="31750" cap="rnd">
            <a:gradFill flip="none" rotWithShape="1">
              <a:gsLst>
                <a:gs pos="0">
                  <a:srgbClr val="00B050"/>
                </a:gs>
                <a:gs pos="100000">
                  <a:srgbClr val="FF0000"/>
                </a:gs>
              </a:gsLst>
              <a:lin ang="0" scaled="1"/>
              <a:tileRect/>
            </a:gra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47" name="Connecteur droit avec flèche 46">
            <a:extLst>
              <a:ext uri="{FF2B5EF4-FFF2-40B4-BE49-F238E27FC236}">
                <a16:creationId xmlns:a16="http://schemas.microsoft.com/office/drawing/2014/main" id="{1EB552DA-0293-3EF2-A635-F0FD41298401}"/>
              </a:ext>
            </a:extLst>
          </p:cNvPr>
          <p:cNvCxnSpPr>
            <a:cxnSpLocks/>
          </p:cNvCxnSpPr>
          <p:nvPr/>
        </p:nvCxnSpPr>
        <p:spPr>
          <a:xfrm flipH="1" flipV="1">
            <a:off x="2875772" y="4169231"/>
            <a:ext cx="866520" cy="1"/>
          </a:xfrm>
          <a:prstGeom prst="straightConnector1">
            <a:avLst/>
          </a:prstGeom>
          <a:ln w="31750" cap="rnd">
            <a:gradFill flip="none" rotWithShape="1">
              <a:gsLst>
                <a:gs pos="0">
                  <a:srgbClr val="00B050"/>
                </a:gs>
                <a:gs pos="100000">
                  <a:srgbClr val="FF0000"/>
                </a:gs>
              </a:gsLst>
              <a:lin ang="0" scaled="1"/>
              <a:tileRect/>
            </a:gra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51" name="Connecteur en angle 50">
            <a:extLst>
              <a:ext uri="{FF2B5EF4-FFF2-40B4-BE49-F238E27FC236}">
                <a16:creationId xmlns:a16="http://schemas.microsoft.com/office/drawing/2014/main" id="{C3F61FE7-DF7F-CE78-A091-EF4CA6C59326}"/>
              </a:ext>
            </a:extLst>
          </p:cNvPr>
          <p:cNvCxnSpPr>
            <a:cxnSpLocks/>
          </p:cNvCxnSpPr>
          <p:nvPr/>
        </p:nvCxnSpPr>
        <p:spPr>
          <a:xfrm rot="10800000" flipV="1">
            <a:off x="1223794" y="2908180"/>
            <a:ext cx="2522295" cy="1261049"/>
          </a:xfrm>
          <a:prstGeom prst="bentConnector3">
            <a:avLst>
              <a:gd name="adj1" fmla="val 109063"/>
            </a:avLst>
          </a:prstGeom>
          <a:ln w="31750">
            <a:gradFill flip="none" rotWithShape="1">
              <a:gsLst>
                <a:gs pos="0">
                  <a:srgbClr val="FF0000"/>
                </a:gs>
                <a:gs pos="100000">
                  <a:schemeClr val="tx1"/>
                </a:gs>
              </a:gsLst>
              <a:lin ang="10800000" scaled="1"/>
              <a:tileRect/>
            </a:gra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53" name="Connecteur en angle 52">
            <a:extLst>
              <a:ext uri="{FF2B5EF4-FFF2-40B4-BE49-F238E27FC236}">
                <a16:creationId xmlns:a16="http://schemas.microsoft.com/office/drawing/2014/main" id="{390E8269-3420-7CC9-DA87-4CC2577193A1}"/>
              </a:ext>
            </a:extLst>
          </p:cNvPr>
          <p:cNvCxnSpPr>
            <a:cxnSpLocks/>
            <a:stCxn id="6" idx="3"/>
            <a:endCxn id="7" idx="3"/>
          </p:cNvCxnSpPr>
          <p:nvPr/>
        </p:nvCxnSpPr>
        <p:spPr>
          <a:xfrm flipH="1">
            <a:off x="5397909" y="1647131"/>
            <a:ext cx="2522295" cy="1261053"/>
          </a:xfrm>
          <a:prstGeom prst="bentConnector3">
            <a:avLst>
              <a:gd name="adj1" fmla="val -9063"/>
            </a:avLst>
          </a:prstGeom>
          <a:ln w="31750">
            <a:gradFill flip="none" rotWithShape="1">
              <a:gsLst>
                <a:gs pos="0">
                  <a:schemeClr val="tx1"/>
                </a:gs>
                <a:gs pos="100000">
                  <a:srgbClr val="FF0000"/>
                </a:gs>
              </a:gsLst>
              <a:lin ang="10800000" scaled="1"/>
              <a:tileRect/>
            </a:gradFill>
            <a:headEnd type="oval"/>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073261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3"/>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5"/>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22"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35"/>
          <p:cNvSpPr txBox="1">
            <a:spLocks noGrp="1"/>
          </p:cNvSpPr>
          <p:nvPr>
            <p:ph type="subTitle" idx="1"/>
          </p:nvPr>
        </p:nvSpPr>
        <p:spPr>
          <a:xfrm>
            <a:off x="714975" y="1963325"/>
            <a:ext cx="2337900" cy="500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Unmasking creation</a:t>
            </a:r>
            <a:endParaRPr/>
          </a:p>
        </p:txBody>
      </p:sp>
      <p:sp>
        <p:nvSpPr>
          <p:cNvPr id="294" name="Google Shape;294;p35"/>
          <p:cNvSpPr txBox="1">
            <a:spLocks noGrp="1"/>
          </p:cNvSpPr>
          <p:nvPr>
            <p:ph type="subTitle" idx="5"/>
          </p:nvPr>
        </p:nvSpPr>
        <p:spPr>
          <a:xfrm>
            <a:off x="3403216" y="1963325"/>
            <a:ext cx="2337900" cy="500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Art of composition</a:t>
            </a:r>
            <a:endParaRPr/>
          </a:p>
        </p:txBody>
      </p:sp>
      <p:sp>
        <p:nvSpPr>
          <p:cNvPr id="295" name="Google Shape;295;p35"/>
          <p:cNvSpPr txBox="1">
            <a:spLocks noGrp="1"/>
          </p:cNvSpPr>
          <p:nvPr>
            <p:ph type="subTitle" idx="6"/>
          </p:nvPr>
        </p:nvSpPr>
        <p:spPr>
          <a:xfrm>
            <a:off x="6080100" y="1963325"/>
            <a:ext cx="2343900" cy="500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The collaborators</a:t>
            </a:r>
            <a:endParaRPr/>
          </a:p>
        </p:txBody>
      </p:sp>
      <p:sp>
        <p:nvSpPr>
          <p:cNvPr id="296" name="Google Shape;296;p3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Behind the scenes</a:t>
            </a:r>
            <a:endParaRPr/>
          </a:p>
        </p:txBody>
      </p:sp>
      <p:sp>
        <p:nvSpPr>
          <p:cNvPr id="297" name="Google Shape;297;p35"/>
          <p:cNvSpPr txBox="1">
            <a:spLocks noGrp="1"/>
          </p:cNvSpPr>
          <p:nvPr>
            <p:ph type="subTitle" idx="2"/>
          </p:nvPr>
        </p:nvSpPr>
        <p:spPr>
          <a:xfrm>
            <a:off x="714975" y="2393100"/>
            <a:ext cx="2337900" cy="19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Delve into the behind-the-scenes process, sharing insights on idea generation, content creation, and design execution. From brainstorming sessions to final touches, offer an exclusive look at the creative journey </a:t>
            </a:r>
            <a:endParaRPr/>
          </a:p>
        </p:txBody>
      </p:sp>
      <p:sp>
        <p:nvSpPr>
          <p:cNvPr id="298" name="Google Shape;298;p35"/>
          <p:cNvSpPr txBox="1">
            <a:spLocks noGrp="1"/>
          </p:cNvSpPr>
          <p:nvPr>
            <p:ph type="subTitle" idx="3"/>
          </p:nvPr>
        </p:nvSpPr>
        <p:spPr>
          <a:xfrm>
            <a:off x="3392050" y="2393100"/>
            <a:ext cx="2337900" cy="19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Step into the realm of meticulous craftsmanship. Here, we unveil the artistry behind your newsletter's production. Explore the meticulous process of curating content, refining prose. Readers gain an appreciation for the skillful hands behind the newsletter</a:t>
            </a:r>
            <a:endParaRPr/>
          </a:p>
        </p:txBody>
      </p:sp>
      <p:sp>
        <p:nvSpPr>
          <p:cNvPr id="299" name="Google Shape;299;p35"/>
          <p:cNvSpPr txBox="1">
            <a:spLocks noGrp="1"/>
          </p:cNvSpPr>
          <p:nvPr>
            <p:ph type="subTitle" idx="4"/>
          </p:nvPr>
        </p:nvSpPr>
        <p:spPr>
          <a:xfrm>
            <a:off x="6080100" y="2393100"/>
            <a:ext cx="2343900" cy="19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Introduce the diverse team of contributors who passionately shape each edition. By acknowledging their dedication, you deepen the reader's connection and offer a behind-the-scenes view of the collective effort driving your newsletter's success</a:t>
            </a:r>
            <a:endParaRPr/>
          </a:p>
        </p:txBody>
      </p:sp>
      <p:grpSp>
        <p:nvGrpSpPr>
          <p:cNvPr id="300" name="Google Shape;300;p35"/>
          <p:cNvGrpSpPr/>
          <p:nvPr/>
        </p:nvGrpSpPr>
        <p:grpSpPr>
          <a:xfrm>
            <a:off x="1674799" y="1554720"/>
            <a:ext cx="408156" cy="299783"/>
            <a:chOff x="1289311" y="2926222"/>
            <a:chExt cx="408156" cy="299783"/>
          </a:xfrm>
        </p:grpSpPr>
        <p:sp>
          <p:nvSpPr>
            <p:cNvPr id="301" name="Google Shape;301;p35"/>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5"/>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 name="Google Shape;303;p35"/>
          <p:cNvGrpSpPr/>
          <p:nvPr/>
        </p:nvGrpSpPr>
        <p:grpSpPr>
          <a:xfrm>
            <a:off x="7108424" y="1541463"/>
            <a:ext cx="287275" cy="326296"/>
            <a:chOff x="5357662" y="4297637"/>
            <a:chExt cx="287275" cy="326296"/>
          </a:xfrm>
        </p:grpSpPr>
        <p:sp>
          <p:nvSpPr>
            <p:cNvPr id="304" name="Google Shape;304;p35"/>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5"/>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5"/>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5"/>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5"/>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 name="Google Shape;309;p35"/>
          <p:cNvGrpSpPr/>
          <p:nvPr/>
        </p:nvGrpSpPr>
        <p:grpSpPr>
          <a:xfrm>
            <a:off x="4350808" y="1538424"/>
            <a:ext cx="426329" cy="332375"/>
            <a:chOff x="2611458" y="3816374"/>
            <a:chExt cx="426329" cy="332375"/>
          </a:xfrm>
        </p:grpSpPr>
        <p:sp>
          <p:nvSpPr>
            <p:cNvPr id="310" name="Google Shape;310;p35"/>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5"/>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5"/>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5"/>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5"/>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5"/>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5"/>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5"/>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5"/>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5"/>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p36"/>
          <p:cNvSpPr txBox="1">
            <a:spLocks noGrp="1"/>
          </p:cNvSpPr>
          <p:nvPr>
            <p:ph type="subTitle" idx="14"/>
          </p:nvPr>
        </p:nvSpPr>
        <p:spPr>
          <a:xfrm>
            <a:off x="3342300" y="2934275"/>
            <a:ext cx="2459100" cy="423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Learning</a:t>
            </a:r>
            <a:endParaRPr/>
          </a:p>
        </p:txBody>
      </p:sp>
      <p:sp>
        <p:nvSpPr>
          <p:cNvPr id="325" name="Google Shape;325;p36"/>
          <p:cNvSpPr txBox="1">
            <a:spLocks noGrp="1"/>
          </p:cNvSpPr>
          <p:nvPr>
            <p:ph type="subTitle" idx="13"/>
          </p:nvPr>
        </p:nvSpPr>
        <p:spPr>
          <a:xfrm>
            <a:off x="719875" y="2934275"/>
            <a:ext cx="2459100" cy="423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Self-care</a:t>
            </a:r>
            <a:endParaRPr/>
          </a:p>
        </p:txBody>
      </p:sp>
      <p:sp>
        <p:nvSpPr>
          <p:cNvPr id="326" name="Google Shape;326;p36"/>
          <p:cNvSpPr txBox="1">
            <a:spLocks noGrp="1"/>
          </p:cNvSpPr>
          <p:nvPr>
            <p:ph type="subTitle" idx="15"/>
          </p:nvPr>
        </p:nvSpPr>
        <p:spPr>
          <a:xfrm>
            <a:off x="5964724" y="2934275"/>
            <a:ext cx="2459100" cy="423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Goal-setting</a:t>
            </a:r>
            <a:endParaRPr/>
          </a:p>
        </p:txBody>
      </p:sp>
      <p:sp>
        <p:nvSpPr>
          <p:cNvPr id="327" name="Google Shape;327;p36"/>
          <p:cNvSpPr txBox="1">
            <a:spLocks noGrp="1"/>
          </p:cNvSpPr>
          <p:nvPr>
            <p:ph type="subTitle" idx="7"/>
          </p:nvPr>
        </p:nvSpPr>
        <p:spPr>
          <a:xfrm>
            <a:off x="719875" y="1374305"/>
            <a:ext cx="2459100" cy="423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Time management</a:t>
            </a:r>
            <a:endParaRPr/>
          </a:p>
        </p:txBody>
      </p:sp>
      <p:sp>
        <p:nvSpPr>
          <p:cNvPr id="328" name="Google Shape;328;p36"/>
          <p:cNvSpPr txBox="1">
            <a:spLocks noGrp="1"/>
          </p:cNvSpPr>
          <p:nvPr>
            <p:ph type="subTitle" idx="8"/>
          </p:nvPr>
        </p:nvSpPr>
        <p:spPr>
          <a:xfrm>
            <a:off x="3342150" y="1374305"/>
            <a:ext cx="2459100" cy="423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Networking</a:t>
            </a:r>
            <a:endParaRPr/>
          </a:p>
        </p:txBody>
      </p:sp>
      <p:sp>
        <p:nvSpPr>
          <p:cNvPr id="329" name="Google Shape;329;p36"/>
          <p:cNvSpPr txBox="1">
            <a:spLocks noGrp="1"/>
          </p:cNvSpPr>
          <p:nvPr>
            <p:ph type="subTitle" idx="9"/>
          </p:nvPr>
        </p:nvSpPr>
        <p:spPr>
          <a:xfrm>
            <a:off x="5964424" y="1374305"/>
            <a:ext cx="2459700" cy="423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Communication</a:t>
            </a:r>
            <a:endParaRPr/>
          </a:p>
        </p:txBody>
      </p:sp>
      <p:sp>
        <p:nvSpPr>
          <p:cNvPr id="330" name="Google Shape;330;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Tips &amp; tricks</a:t>
            </a:r>
            <a:endParaRPr/>
          </a:p>
        </p:txBody>
      </p:sp>
      <p:sp>
        <p:nvSpPr>
          <p:cNvPr id="331" name="Google Shape;331;p36"/>
          <p:cNvSpPr txBox="1">
            <a:spLocks noGrp="1"/>
          </p:cNvSpPr>
          <p:nvPr>
            <p:ph type="subTitle" idx="1"/>
          </p:nvPr>
        </p:nvSpPr>
        <p:spPr>
          <a:xfrm>
            <a:off x="719876" y="1735313"/>
            <a:ext cx="2459100" cy="105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“Break your day into smaller chunks and focus on one task at a time. Take short breaks in between to stay fresh”</a:t>
            </a:r>
            <a:endParaRPr/>
          </a:p>
        </p:txBody>
      </p:sp>
      <p:sp>
        <p:nvSpPr>
          <p:cNvPr id="332" name="Google Shape;332;p36"/>
          <p:cNvSpPr txBox="1">
            <a:spLocks noGrp="1"/>
          </p:cNvSpPr>
          <p:nvPr>
            <p:ph type="subTitle" idx="4"/>
          </p:nvPr>
        </p:nvSpPr>
        <p:spPr>
          <a:xfrm>
            <a:off x="719876" y="3299845"/>
            <a:ext cx="2459100" cy="105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“Make time for exercise, healthy eating, and hobbies outside of work to reduce stress and promote relaxation”</a:t>
            </a:r>
            <a:endParaRPr/>
          </a:p>
        </p:txBody>
      </p:sp>
      <p:sp>
        <p:nvSpPr>
          <p:cNvPr id="333" name="Google Shape;333;p36"/>
          <p:cNvSpPr txBox="1">
            <a:spLocks noGrp="1"/>
          </p:cNvSpPr>
          <p:nvPr>
            <p:ph type="subTitle" idx="5"/>
          </p:nvPr>
        </p:nvSpPr>
        <p:spPr>
          <a:xfrm>
            <a:off x="3342150" y="3299845"/>
            <a:ext cx="2459100" cy="105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“Attend workshops or conferences, read industry publications, and take online courses to expand your knowledge base”</a:t>
            </a:r>
            <a:endParaRPr/>
          </a:p>
        </p:txBody>
      </p:sp>
      <p:sp>
        <p:nvSpPr>
          <p:cNvPr id="334" name="Google Shape;334;p36"/>
          <p:cNvSpPr txBox="1">
            <a:spLocks noGrp="1"/>
          </p:cNvSpPr>
          <p:nvPr>
            <p:ph type="subTitle" idx="2"/>
          </p:nvPr>
        </p:nvSpPr>
        <p:spPr>
          <a:xfrm>
            <a:off x="3342150" y="1735313"/>
            <a:ext cx="2459100" cy="105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“Attend events, join professional organizations, and connect with others in your field on social media to expand your network”</a:t>
            </a:r>
            <a:endParaRPr/>
          </a:p>
        </p:txBody>
      </p:sp>
      <p:sp>
        <p:nvSpPr>
          <p:cNvPr id="335" name="Google Shape;335;p36"/>
          <p:cNvSpPr txBox="1">
            <a:spLocks noGrp="1"/>
          </p:cNvSpPr>
          <p:nvPr>
            <p:ph type="subTitle" idx="3"/>
          </p:nvPr>
        </p:nvSpPr>
        <p:spPr>
          <a:xfrm>
            <a:off x="5964424" y="1735313"/>
            <a:ext cx="2459700" cy="105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“Be concise when communicating ideas, actively listen to feedback, and be open to constructive criticism”</a:t>
            </a:r>
            <a:endParaRPr/>
          </a:p>
        </p:txBody>
      </p:sp>
      <p:sp>
        <p:nvSpPr>
          <p:cNvPr id="336" name="Google Shape;336;p36"/>
          <p:cNvSpPr txBox="1">
            <a:spLocks noGrp="1"/>
          </p:cNvSpPr>
          <p:nvPr>
            <p:ph type="subTitle" idx="6"/>
          </p:nvPr>
        </p:nvSpPr>
        <p:spPr>
          <a:xfrm>
            <a:off x="5964424" y="3299845"/>
            <a:ext cx="2459700" cy="105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“Set clear goals by breaking them down into smaller achievable steps and by celebrating progress”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sp>
        <p:nvSpPr>
          <p:cNvPr id="341" name="Google Shape;341;p37"/>
          <p:cNvSpPr txBox="1">
            <a:spLocks noGrp="1"/>
          </p:cNvSpPr>
          <p:nvPr>
            <p:ph type="subTitle" idx="2"/>
          </p:nvPr>
        </p:nvSpPr>
        <p:spPr>
          <a:xfrm>
            <a:off x="1163726" y="1667103"/>
            <a:ext cx="2967000" cy="102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company is excited to announce the development of a new project that has been in development for months. This innovative idea is expected to revolutionize our work”</a:t>
            </a:r>
            <a:endParaRPr/>
          </a:p>
        </p:txBody>
      </p:sp>
      <p:sp>
        <p:nvSpPr>
          <p:cNvPr id="342" name="Google Shape;342;p37"/>
          <p:cNvSpPr txBox="1">
            <a:spLocks noGrp="1"/>
          </p:cNvSpPr>
          <p:nvPr>
            <p:ph type="subTitle" idx="3"/>
          </p:nvPr>
        </p:nvSpPr>
        <p:spPr>
          <a:xfrm>
            <a:off x="5013252" y="1667103"/>
            <a:ext cx="2967000" cy="102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reach of our newsletter is limitless! Every day we have more and more subscribers who want to discover everything we have to tell. We even improved the design!”</a:t>
            </a:r>
            <a:endParaRPr/>
          </a:p>
        </p:txBody>
      </p:sp>
      <p:sp>
        <p:nvSpPr>
          <p:cNvPr id="343" name="Google Shape;343;p37"/>
          <p:cNvSpPr txBox="1">
            <a:spLocks noGrp="1"/>
          </p:cNvSpPr>
          <p:nvPr>
            <p:ph type="subTitle" idx="4"/>
          </p:nvPr>
        </p:nvSpPr>
        <p:spPr>
          <a:xfrm>
            <a:off x="1163726" y="3339228"/>
            <a:ext cx="2967000" cy="102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organization has been recognized for excellence in our field by receiving an award. This recognition reflects the hard work and dedication of all of our amazing collaborators”</a:t>
            </a:r>
            <a:endParaRPr/>
          </a:p>
        </p:txBody>
      </p:sp>
      <p:sp>
        <p:nvSpPr>
          <p:cNvPr id="344" name="Google Shape;344;p37"/>
          <p:cNvSpPr txBox="1">
            <a:spLocks noGrp="1"/>
          </p:cNvSpPr>
          <p:nvPr>
            <p:ph type="subTitle" idx="5"/>
          </p:nvPr>
        </p:nvSpPr>
        <p:spPr>
          <a:xfrm>
            <a:off x="5013252" y="3339228"/>
            <a:ext cx="2967000" cy="102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“We have recently partnered with a nonprofit organization to provide support and resources to those in need. We believe it is important to be socially responsible”</a:t>
            </a:r>
            <a:endParaRPr/>
          </a:p>
        </p:txBody>
      </p:sp>
      <p:sp>
        <p:nvSpPr>
          <p:cNvPr id="345" name="Google Shape;345;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News examples</a:t>
            </a:r>
            <a:endParaRPr/>
          </a:p>
        </p:txBody>
      </p:sp>
      <p:sp>
        <p:nvSpPr>
          <p:cNvPr id="346" name="Google Shape;346;p37"/>
          <p:cNvSpPr txBox="1">
            <a:spLocks noGrp="1"/>
          </p:cNvSpPr>
          <p:nvPr>
            <p:ph type="subTitle" idx="1"/>
          </p:nvPr>
        </p:nvSpPr>
        <p:spPr>
          <a:xfrm>
            <a:off x="1163725" y="1354775"/>
            <a:ext cx="2967000" cy="401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New project</a:t>
            </a:r>
            <a:endParaRPr/>
          </a:p>
        </p:txBody>
      </p:sp>
      <p:sp>
        <p:nvSpPr>
          <p:cNvPr id="347" name="Google Shape;347;p37"/>
          <p:cNvSpPr txBox="1">
            <a:spLocks noGrp="1"/>
          </p:cNvSpPr>
          <p:nvPr>
            <p:ph type="subTitle" idx="6"/>
          </p:nvPr>
        </p:nvSpPr>
        <p:spPr>
          <a:xfrm>
            <a:off x="1163725" y="3026900"/>
            <a:ext cx="2967000" cy="401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Award recognition</a:t>
            </a:r>
            <a:endParaRPr/>
          </a:p>
        </p:txBody>
      </p:sp>
      <p:sp>
        <p:nvSpPr>
          <p:cNvPr id="348" name="Google Shape;348;p37"/>
          <p:cNvSpPr txBox="1">
            <a:spLocks noGrp="1"/>
          </p:cNvSpPr>
          <p:nvPr>
            <p:ph type="subTitle" idx="7"/>
          </p:nvPr>
        </p:nvSpPr>
        <p:spPr>
          <a:xfrm>
            <a:off x="5013250" y="1354775"/>
            <a:ext cx="2967000" cy="401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Newsletter expansion</a:t>
            </a:r>
            <a:endParaRPr/>
          </a:p>
        </p:txBody>
      </p:sp>
      <p:sp>
        <p:nvSpPr>
          <p:cNvPr id="349" name="Google Shape;349;p37"/>
          <p:cNvSpPr txBox="1">
            <a:spLocks noGrp="1"/>
          </p:cNvSpPr>
          <p:nvPr>
            <p:ph type="subTitle" idx="8"/>
          </p:nvPr>
        </p:nvSpPr>
        <p:spPr>
          <a:xfrm>
            <a:off x="5013250" y="3026900"/>
            <a:ext cx="2967000" cy="401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CSR</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p38"/>
          <p:cNvSpPr txBox="1">
            <a:spLocks noGrp="1"/>
          </p:cNvSpPr>
          <p:nvPr>
            <p:ph type="title"/>
          </p:nvPr>
        </p:nvSpPr>
        <p:spPr>
          <a:xfrm>
            <a:off x="1458150" y="2933438"/>
            <a:ext cx="6227700" cy="64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—Our motto</a:t>
            </a:r>
            <a:endParaRPr/>
          </a:p>
        </p:txBody>
      </p:sp>
      <p:sp>
        <p:nvSpPr>
          <p:cNvPr id="355" name="Google Shape;355;p38"/>
          <p:cNvSpPr txBox="1">
            <a:spLocks noGrp="1"/>
          </p:cNvSpPr>
          <p:nvPr>
            <p:ph type="subTitle" idx="1"/>
          </p:nvPr>
        </p:nvSpPr>
        <p:spPr>
          <a:xfrm>
            <a:off x="1458150" y="1565063"/>
            <a:ext cx="6227700" cy="136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"Believe in yourself and all that you are. Know that there is something inside you that is greater than any obstacle"</a:t>
            </a:r>
            <a:endParaRPr/>
          </a:p>
        </p:txBody>
      </p:sp>
      <p:pic>
        <p:nvPicPr>
          <p:cNvPr id="356" name="Google Shape;356;p38"/>
          <p:cNvPicPr preferRelativeResize="0"/>
          <p:nvPr/>
        </p:nvPicPr>
        <p:blipFill>
          <a:blip r:embed="rId3">
            <a:alphaModFix amt="50000"/>
          </a:blip>
          <a:stretch>
            <a:fillRect/>
          </a:stretch>
        </p:blipFill>
        <p:spPr>
          <a:xfrm>
            <a:off x="7931948" y="3324675"/>
            <a:ext cx="1561575" cy="1550025"/>
          </a:xfrm>
          <a:prstGeom prst="rect">
            <a:avLst/>
          </a:prstGeom>
          <a:noFill/>
          <a:ln>
            <a:noFill/>
          </a:ln>
        </p:spPr>
      </p:pic>
      <p:pic>
        <p:nvPicPr>
          <p:cNvPr id="357" name="Google Shape;357;p38"/>
          <p:cNvPicPr preferRelativeResize="0"/>
          <p:nvPr/>
        </p:nvPicPr>
        <p:blipFill>
          <a:blip r:embed="rId4">
            <a:alphaModFix amt="50000"/>
          </a:blip>
          <a:stretch>
            <a:fillRect/>
          </a:stretch>
        </p:blipFill>
        <p:spPr>
          <a:xfrm flipH="1">
            <a:off x="1592159" y="3400700"/>
            <a:ext cx="1527377" cy="1550024"/>
          </a:xfrm>
          <a:prstGeom prst="rect">
            <a:avLst/>
          </a:prstGeom>
          <a:noFill/>
          <a:ln>
            <a:noFill/>
          </a:ln>
        </p:spPr>
      </p:pic>
      <p:pic>
        <p:nvPicPr>
          <p:cNvPr id="358" name="Google Shape;358;p38"/>
          <p:cNvPicPr preferRelativeResize="0"/>
          <p:nvPr/>
        </p:nvPicPr>
        <p:blipFill>
          <a:blip r:embed="rId5">
            <a:alphaModFix amt="50000"/>
          </a:blip>
          <a:stretch>
            <a:fillRect/>
          </a:stretch>
        </p:blipFill>
        <p:spPr>
          <a:xfrm rot="-5400000">
            <a:off x="2699087" y="-633415"/>
            <a:ext cx="1470026" cy="207394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363" name="Google Shape;363;p39"/>
          <p:cNvSpPr txBox="1">
            <a:spLocks noGrp="1"/>
          </p:cNvSpPr>
          <p:nvPr>
            <p:ph type="title"/>
          </p:nvPr>
        </p:nvSpPr>
        <p:spPr>
          <a:xfrm>
            <a:off x="1564850" y="537500"/>
            <a:ext cx="6014400" cy="828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April 14</a:t>
            </a:r>
            <a:endParaRPr/>
          </a:p>
        </p:txBody>
      </p:sp>
      <p:sp>
        <p:nvSpPr>
          <p:cNvPr id="364" name="Google Shape;364;p39"/>
          <p:cNvSpPr txBox="1">
            <a:spLocks noGrp="1"/>
          </p:cNvSpPr>
          <p:nvPr>
            <p:ph type="subTitle" idx="1"/>
          </p:nvPr>
        </p:nvSpPr>
        <p:spPr>
          <a:xfrm>
            <a:off x="1564850" y="1415400"/>
            <a:ext cx="6014400" cy="44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insert here the title of the event or a small description</a:t>
            </a:r>
            <a:endParaRPr/>
          </a:p>
        </p:txBody>
      </p:sp>
      <p:sp>
        <p:nvSpPr>
          <p:cNvPr id="365" name="Google Shape;365;p39"/>
          <p:cNvSpPr txBox="1">
            <a:spLocks noGrp="1"/>
          </p:cNvSpPr>
          <p:nvPr>
            <p:ph type="subTitle" idx="3"/>
          </p:nvPr>
        </p:nvSpPr>
        <p:spPr>
          <a:xfrm>
            <a:off x="1564850" y="2788099"/>
            <a:ext cx="6014400" cy="44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insert here the title of the event or a small description</a:t>
            </a:r>
            <a:endParaRPr/>
          </a:p>
        </p:txBody>
      </p:sp>
      <p:sp>
        <p:nvSpPr>
          <p:cNvPr id="366" name="Google Shape;366;p39"/>
          <p:cNvSpPr txBox="1">
            <a:spLocks noGrp="1"/>
          </p:cNvSpPr>
          <p:nvPr>
            <p:ph type="subTitle" idx="5"/>
          </p:nvPr>
        </p:nvSpPr>
        <p:spPr>
          <a:xfrm>
            <a:off x="1564850" y="4160799"/>
            <a:ext cx="6014400" cy="44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insert here the title of the event or a small description</a:t>
            </a:r>
            <a:endParaRPr/>
          </a:p>
        </p:txBody>
      </p:sp>
      <p:sp>
        <p:nvSpPr>
          <p:cNvPr id="367" name="Google Shape;367;p39"/>
          <p:cNvSpPr txBox="1">
            <a:spLocks noGrp="1"/>
          </p:cNvSpPr>
          <p:nvPr>
            <p:ph type="title" idx="2"/>
          </p:nvPr>
        </p:nvSpPr>
        <p:spPr>
          <a:xfrm>
            <a:off x="1564850" y="1910199"/>
            <a:ext cx="6014400" cy="828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June 6</a:t>
            </a:r>
            <a:endParaRPr/>
          </a:p>
        </p:txBody>
      </p:sp>
      <p:sp>
        <p:nvSpPr>
          <p:cNvPr id="368" name="Google Shape;368;p39"/>
          <p:cNvSpPr txBox="1">
            <a:spLocks noGrp="1"/>
          </p:cNvSpPr>
          <p:nvPr>
            <p:ph type="title" idx="4"/>
          </p:nvPr>
        </p:nvSpPr>
        <p:spPr>
          <a:xfrm>
            <a:off x="1564850" y="3282898"/>
            <a:ext cx="6014400" cy="828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July 12</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 are we going to do next quarter?</a:t>
            </a:r>
            <a:endParaRPr/>
          </a:p>
        </p:txBody>
      </p:sp>
      <p:sp>
        <p:nvSpPr>
          <p:cNvPr id="374" name="Google Shape;374;p40"/>
          <p:cNvSpPr txBox="1"/>
          <p:nvPr/>
        </p:nvSpPr>
        <p:spPr>
          <a:xfrm>
            <a:off x="715100" y="4364950"/>
            <a:ext cx="7704000" cy="245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000">
                <a:solidFill>
                  <a:schemeClr val="dk1"/>
                </a:solidFill>
                <a:latin typeface="DM Sans"/>
                <a:ea typeface="DM Sans"/>
                <a:cs typeface="DM Sans"/>
                <a:sym typeface="DM Sans"/>
              </a:rPr>
              <a:t>Follow the link in the graph to modify its data and then paste the new one here. </a:t>
            </a:r>
            <a:r>
              <a:rPr lang="en" sz="1000" b="1" u="sng">
                <a:solidFill>
                  <a:schemeClr val="dk1"/>
                </a:solidFill>
                <a:latin typeface="DM Sans"/>
                <a:ea typeface="DM Sans"/>
                <a:cs typeface="DM Sans"/>
                <a:sym typeface="DM Sans"/>
                <a:hlinkClick r:id="rId3">
                  <a:extLst>
                    <a:ext uri="{A12FA001-AC4F-418D-AE19-62706E023703}">
                      <ahyp:hlinkClr xmlns:ahyp="http://schemas.microsoft.com/office/drawing/2018/hyperlinkcolor" val="tx"/>
                    </a:ext>
                  </a:extLst>
                </a:hlinkClick>
              </a:rPr>
              <a:t>For more info, click here</a:t>
            </a:r>
            <a:endParaRPr sz="1000" b="1" u="sng">
              <a:solidFill>
                <a:schemeClr val="dk1"/>
              </a:solidFill>
              <a:latin typeface="DM Sans"/>
              <a:ea typeface="DM Sans"/>
              <a:cs typeface="DM Sans"/>
              <a:sym typeface="DM Sans"/>
            </a:endParaRPr>
          </a:p>
        </p:txBody>
      </p:sp>
      <p:sp>
        <p:nvSpPr>
          <p:cNvPr id="375" name="Google Shape;375;p40"/>
          <p:cNvSpPr txBox="1"/>
          <p:nvPr/>
        </p:nvSpPr>
        <p:spPr>
          <a:xfrm>
            <a:off x="6078451" y="3536276"/>
            <a:ext cx="1853400" cy="358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dk1"/>
                </a:solidFill>
                <a:latin typeface="Figtree"/>
                <a:ea typeface="Figtree"/>
                <a:cs typeface="Figtree"/>
                <a:sym typeface="Figtree"/>
              </a:rPr>
              <a:t>Area 4</a:t>
            </a:r>
            <a:endParaRPr sz="1800">
              <a:solidFill>
                <a:schemeClr val="dk1"/>
              </a:solidFill>
              <a:latin typeface="Figtree"/>
              <a:ea typeface="Figtree"/>
              <a:cs typeface="Figtree"/>
              <a:sym typeface="Figtree"/>
            </a:endParaRPr>
          </a:p>
        </p:txBody>
      </p:sp>
      <p:sp>
        <p:nvSpPr>
          <p:cNvPr id="376" name="Google Shape;376;p40"/>
          <p:cNvSpPr txBox="1"/>
          <p:nvPr/>
        </p:nvSpPr>
        <p:spPr>
          <a:xfrm>
            <a:off x="6078451" y="2781951"/>
            <a:ext cx="1853400" cy="358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dk1"/>
                </a:solidFill>
                <a:latin typeface="Figtree"/>
                <a:ea typeface="Figtree"/>
                <a:cs typeface="Figtree"/>
                <a:sym typeface="Figtree"/>
              </a:rPr>
              <a:t>Area 3</a:t>
            </a:r>
            <a:endParaRPr sz="1800">
              <a:solidFill>
                <a:schemeClr val="dk1"/>
              </a:solidFill>
              <a:latin typeface="Figtree"/>
              <a:ea typeface="Figtree"/>
              <a:cs typeface="Figtree"/>
              <a:sym typeface="Figtree"/>
            </a:endParaRPr>
          </a:p>
        </p:txBody>
      </p:sp>
      <p:sp>
        <p:nvSpPr>
          <p:cNvPr id="377" name="Google Shape;377;p40"/>
          <p:cNvSpPr txBox="1"/>
          <p:nvPr/>
        </p:nvSpPr>
        <p:spPr>
          <a:xfrm>
            <a:off x="6078451" y="2027625"/>
            <a:ext cx="1853400" cy="358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dk1"/>
                </a:solidFill>
                <a:latin typeface="Figtree"/>
                <a:ea typeface="Figtree"/>
                <a:cs typeface="Figtree"/>
                <a:sym typeface="Figtree"/>
              </a:rPr>
              <a:t>Area 2</a:t>
            </a:r>
            <a:endParaRPr sz="1800">
              <a:solidFill>
                <a:schemeClr val="dk1"/>
              </a:solidFill>
              <a:latin typeface="Figtree"/>
              <a:ea typeface="Figtree"/>
              <a:cs typeface="Figtree"/>
              <a:sym typeface="Figtree"/>
            </a:endParaRPr>
          </a:p>
        </p:txBody>
      </p:sp>
      <p:sp>
        <p:nvSpPr>
          <p:cNvPr id="378" name="Google Shape;378;p40"/>
          <p:cNvSpPr txBox="1"/>
          <p:nvPr/>
        </p:nvSpPr>
        <p:spPr>
          <a:xfrm>
            <a:off x="6078451" y="1273300"/>
            <a:ext cx="1853400" cy="358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dk1"/>
                </a:solidFill>
                <a:latin typeface="Figtree"/>
                <a:ea typeface="Figtree"/>
                <a:cs typeface="Figtree"/>
                <a:sym typeface="Figtree"/>
              </a:rPr>
              <a:t>Area 1</a:t>
            </a:r>
            <a:endParaRPr sz="1800">
              <a:solidFill>
                <a:schemeClr val="dk1"/>
              </a:solidFill>
              <a:latin typeface="Figtree"/>
              <a:ea typeface="Figtree"/>
              <a:cs typeface="Figtree"/>
              <a:sym typeface="Figtree"/>
            </a:endParaRPr>
          </a:p>
        </p:txBody>
      </p:sp>
      <p:grpSp>
        <p:nvGrpSpPr>
          <p:cNvPr id="379" name="Google Shape;379;p40"/>
          <p:cNvGrpSpPr/>
          <p:nvPr/>
        </p:nvGrpSpPr>
        <p:grpSpPr>
          <a:xfrm>
            <a:off x="5734349" y="1248436"/>
            <a:ext cx="344100" cy="344100"/>
            <a:chOff x="122900" y="2140575"/>
            <a:chExt cx="344100" cy="344100"/>
          </a:xfrm>
        </p:grpSpPr>
        <p:sp>
          <p:nvSpPr>
            <p:cNvPr id="380" name="Google Shape;380;p40"/>
            <p:cNvSpPr/>
            <p:nvPr/>
          </p:nvSpPr>
          <p:spPr>
            <a:xfrm>
              <a:off x="122900" y="2140575"/>
              <a:ext cx="344100" cy="34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381" name="Google Shape;381;p40"/>
            <p:cNvSpPr/>
            <p:nvPr/>
          </p:nvSpPr>
          <p:spPr>
            <a:xfrm>
              <a:off x="173000" y="2190675"/>
              <a:ext cx="243900" cy="243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382" name="Google Shape;382;p40"/>
            <p:cNvSpPr/>
            <p:nvPr/>
          </p:nvSpPr>
          <p:spPr>
            <a:xfrm>
              <a:off x="221750" y="2239425"/>
              <a:ext cx="146400" cy="146400"/>
            </a:xfrm>
            <a:prstGeom prst="ellipse">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grpSp>
        <p:nvGrpSpPr>
          <p:cNvPr id="383" name="Google Shape;383;p40"/>
          <p:cNvGrpSpPr/>
          <p:nvPr/>
        </p:nvGrpSpPr>
        <p:grpSpPr>
          <a:xfrm>
            <a:off x="5734349" y="1996640"/>
            <a:ext cx="344100" cy="344100"/>
            <a:chOff x="122900" y="2140575"/>
            <a:chExt cx="344100" cy="344100"/>
          </a:xfrm>
        </p:grpSpPr>
        <p:sp>
          <p:nvSpPr>
            <p:cNvPr id="384" name="Google Shape;384;p40"/>
            <p:cNvSpPr/>
            <p:nvPr/>
          </p:nvSpPr>
          <p:spPr>
            <a:xfrm>
              <a:off x="122900" y="2140575"/>
              <a:ext cx="344100" cy="34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385" name="Google Shape;385;p40"/>
            <p:cNvSpPr/>
            <p:nvPr/>
          </p:nvSpPr>
          <p:spPr>
            <a:xfrm>
              <a:off x="173000" y="2190675"/>
              <a:ext cx="243900" cy="243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386" name="Google Shape;386;p40"/>
            <p:cNvSpPr/>
            <p:nvPr/>
          </p:nvSpPr>
          <p:spPr>
            <a:xfrm>
              <a:off x="221750" y="2239425"/>
              <a:ext cx="146400" cy="146400"/>
            </a:xfrm>
            <a:prstGeom prst="ellipse">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grpSp>
        <p:nvGrpSpPr>
          <p:cNvPr id="387" name="Google Shape;387;p40"/>
          <p:cNvGrpSpPr/>
          <p:nvPr/>
        </p:nvGrpSpPr>
        <p:grpSpPr>
          <a:xfrm>
            <a:off x="5734349" y="2744844"/>
            <a:ext cx="344100" cy="344100"/>
            <a:chOff x="122900" y="2140575"/>
            <a:chExt cx="344100" cy="344100"/>
          </a:xfrm>
        </p:grpSpPr>
        <p:sp>
          <p:nvSpPr>
            <p:cNvPr id="388" name="Google Shape;388;p40"/>
            <p:cNvSpPr/>
            <p:nvPr/>
          </p:nvSpPr>
          <p:spPr>
            <a:xfrm>
              <a:off x="122900" y="2140575"/>
              <a:ext cx="344100" cy="34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389" name="Google Shape;389;p40"/>
            <p:cNvSpPr/>
            <p:nvPr/>
          </p:nvSpPr>
          <p:spPr>
            <a:xfrm>
              <a:off x="173000" y="2190675"/>
              <a:ext cx="243900" cy="243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390" name="Google Shape;390;p40"/>
            <p:cNvSpPr/>
            <p:nvPr/>
          </p:nvSpPr>
          <p:spPr>
            <a:xfrm>
              <a:off x="221750" y="2239425"/>
              <a:ext cx="146400" cy="1464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grpSp>
        <p:nvGrpSpPr>
          <p:cNvPr id="391" name="Google Shape;391;p40"/>
          <p:cNvGrpSpPr/>
          <p:nvPr/>
        </p:nvGrpSpPr>
        <p:grpSpPr>
          <a:xfrm>
            <a:off x="5734349" y="3493049"/>
            <a:ext cx="344100" cy="344100"/>
            <a:chOff x="122900" y="2140575"/>
            <a:chExt cx="344100" cy="344100"/>
          </a:xfrm>
        </p:grpSpPr>
        <p:sp>
          <p:nvSpPr>
            <p:cNvPr id="392" name="Google Shape;392;p40"/>
            <p:cNvSpPr/>
            <p:nvPr/>
          </p:nvSpPr>
          <p:spPr>
            <a:xfrm>
              <a:off x="122900" y="2140575"/>
              <a:ext cx="344100" cy="34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393" name="Google Shape;393;p40"/>
            <p:cNvSpPr/>
            <p:nvPr/>
          </p:nvSpPr>
          <p:spPr>
            <a:xfrm>
              <a:off x="173000" y="2190675"/>
              <a:ext cx="243900" cy="243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394" name="Google Shape;394;p40"/>
            <p:cNvSpPr/>
            <p:nvPr/>
          </p:nvSpPr>
          <p:spPr>
            <a:xfrm>
              <a:off x="221750" y="2239425"/>
              <a:ext cx="146400" cy="146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pic>
        <p:nvPicPr>
          <p:cNvPr id="395" name="Google Shape;395;p40" title="Chart">
            <a:hlinkClick r:id="rId4"/>
          </p:cNvPr>
          <p:cNvPicPr preferRelativeResize="0"/>
          <p:nvPr/>
        </p:nvPicPr>
        <p:blipFill>
          <a:blip r:embed="rId5">
            <a:alphaModFix/>
          </a:blip>
          <a:stretch>
            <a:fillRect/>
          </a:stretch>
        </p:blipFill>
        <p:spPr>
          <a:xfrm>
            <a:off x="1212149" y="1257213"/>
            <a:ext cx="4391273" cy="286824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99"/>
        <p:cNvGrpSpPr/>
        <p:nvPr/>
      </p:nvGrpSpPr>
      <p:grpSpPr>
        <a:xfrm>
          <a:off x="0" y="0"/>
          <a:ext cx="0" cy="0"/>
          <a:chOff x="0" y="0"/>
          <a:chExt cx="0" cy="0"/>
        </a:xfrm>
      </p:grpSpPr>
      <p:sp>
        <p:nvSpPr>
          <p:cNvPr id="400" name="Google Shape;400;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ideas</a:t>
            </a:r>
            <a:endParaRPr/>
          </a:p>
        </p:txBody>
      </p:sp>
      <p:graphicFrame>
        <p:nvGraphicFramePr>
          <p:cNvPr id="401" name="Google Shape;401;p41"/>
          <p:cNvGraphicFramePr/>
          <p:nvPr/>
        </p:nvGraphicFramePr>
        <p:xfrm>
          <a:off x="984363" y="1314010"/>
          <a:ext cx="7175275" cy="2940350"/>
        </p:xfrm>
        <a:graphic>
          <a:graphicData uri="http://schemas.openxmlformats.org/drawingml/2006/table">
            <a:tbl>
              <a:tblPr>
                <a:noFill/>
                <a:tableStyleId>{6EC0A733-B6EF-4F37-8FEF-12DD1C687D9F}</a:tableStyleId>
              </a:tblPr>
              <a:tblGrid>
                <a:gridCol w="1229500">
                  <a:extLst>
                    <a:ext uri="{9D8B030D-6E8A-4147-A177-3AD203B41FA5}">
                      <a16:colId xmlns:a16="http://schemas.microsoft.com/office/drawing/2014/main" val="20000"/>
                    </a:ext>
                  </a:extLst>
                </a:gridCol>
                <a:gridCol w="1156025">
                  <a:extLst>
                    <a:ext uri="{9D8B030D-6E8A-4147-A177-3AD203B41FA5}">
                      <a16:colId xmlns:a16="http://schemas.microsoft.com/office/drawing/2014/main" val="20001"/>
                    </a:ext>
                  </a:extLst>
                </a:gridCol>
                <a:gridCol w="1156025">
                  <a:extLst>
                    <a:ext uri="{9D8B030D-6E8A-4147-A177-3AD203B41FA5}">
                      <a16:colId xmlns:a16="http://schemas.microsoft.com/office/drawing/2014/main" val="20002"/>
                    </a:ext>
                  </a:extLst>
                </a:gridCol>
                <a:gridCol w="1156025">
                  <a:extLst>
                    <a:ext uri="{9D8B030D-6E8A-4147-A177-3AD203B41FA5}">
                      <a16:colId xmlns:a16="http://schemas.microsoft.com/office/drawing/2014/main" val="20003"/>
                    </a:ext>
                  </a:extLst>
                </a:gridCol>
                <a:gridCol w="1156025">
                  <a:extLst>
                    <a:ext uri="{9D8B030D-6E8A-4147-A177-3AD203B41FA5}">
                      <a16:colId xmlns:a16="http://schemas.microsoft.com/office/drawing/2014/main" val="20004"/>
                    </a:ext>
                  </a:extLst>
                </a:gridCol>
                <a:gridCol w="1321675">
                  <a:extLst>
                    <a:ext uri="{9D8B030D-6E8A-4147-A177-3AD203B41FA5}">
                      <a16:colId xmlns:a16="http://schemas.microsoft.com/office/drawing/2014/main" val="20005"/>
                    </a:ext>
                  </a:extLst>
                </a:gridCol>
              </a:tblGrid>
              <a:tr h="420050">
                <a:tc>
                  <a:txBody>
                    <a:bodyPr/>
                    <a:lstStyle/>
                    <a:p>
                      <a:pPr marL="0" lvl="0" indent="0" algn="l" rtl="0">
                        <a:spcBef>
                          <a:spcPts val="0"/>
                        </a:spcBef>
                        <a:spcAft>
                          <a:spcPts val="0"/>
                        </a:spcAft>
                        <a:buNone/>
                      </a:pPr>
                      <a:r>
                        <a:rPr lang="en" sz="1800">
                          <a:solidFill>
                            <a:schemeClr val="dk1"/>
                          </a:solidFill>
                          <a:latin typeface="Figtree"/>
                          <a:ea typeface="Figtree"/>
                          <a:cs typeface="Figtree"/>
                          <a:sym typeface="Figtree"/>
                        </a:rPr>
                        <a:t>Ideas</a:t>
                      </a:r>
                      <a:endParaRPr sz="1800">
                        <a:solidFill>
                          <a:schemeClr val="dk1"/>
                        </a:solidFill>
                        <a:latin typeface="Figtree"/>
                        <a:ea typeface="Figtree"/>
                        <a:cs typeface="Figtree"/>
                        <a:sym typeface="Figtree"/>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500">
                          <a:solidFill>
                            <a:schemeClr val="dk1"/>
                          </a:solidFill>
                          <a:latin typeface="Figtree"/>
                          <a:ea typeface="Figtree"/>
                          <a:cs typeface="Figtree"/>
                          <a:sym typeface="Figtree"/>
                        </a:rPr>
                        <a:t>Budget</a:t>
                      </a:r>
                      <a:endParaRPr sz="1500">
                        <a:solidFill>
                          <a:schemeClr val="dk1"/>
                        </a:solidFill>
                        <a:latin typeface="Figtree"/>
                        <a:ea typeface="Figtree"/>
                        <a:cs typeface="Figtree"/>
                        <a:sym typeface="Figtree"/>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500">
                          <a:solidFill>
                            <a:schemeClr val="dk1"/>
                          </a:solidFill>
                          <a:latin typeface="Figtree"/>
                          <a:ea typeface="Figtree"/>
                          <a:cs typeface="Figtree"/>
                          <a:sym typeface="Figtree"/>
                        </a:rPr>
                        <a:t>When</a:t>
                      </a:r>
                      <a:endParaRPr sz="1500">
                        <a:solidFill>
                          <a:schemeClr val="dk1"/>
                        </a:solidFill>
                        <a:latin typeface="Figtree"/>
                        <a:ea typeface="Figtree"/>
                        <a:cs typeface="Figtree"/>
                        <a:sym typeface="Figtree"/>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sz="1500">
                          <a:solidFill>
                            <a:schemeClr val="dk1"/>
                          </a:solidFill>
                          <a:latin typeface="Figtree"/>
                          <a:ea typeface="Figtree"/>
                          <a:cs typeface="Figtree"/>
                          <a:sym typeface="Figtree"/>
                        </a:rPr>
                        <a:t>Team</a:t>
                      </a:r>
                      <a:endParaRPr sz="1500">
                        <a:solidFill>
                          <a:schemeClr val="dk1"/>
                        </a:solidFill>
                        <a:latin typeface="Figtree"/>
                        <a:ea typeface="Figtree"/>
                        <a:cs typeface="Figtree"/>
                        <a:sym typeface="Figtree"/>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500">
                          <a:solidFill>
                            <a:schemeClr val="dk1"/>
                          </a:solidFill>
                          <a:latin typeface="Figtree"/>
                          <a:ea typeface="Figtree"/>
                          <a:cs typeface="Figtree"/>
                          <a:sym typeface="Figtree"/>
                        </a:rPr>
                        <a:t>Comments</a:t>
                      </a:r>
                      <a:endParaRPr sz="1500">
                        <a:solidFill>
                          <a:schemeClr val="dk1"/>
                        </a:solidFill>
                        <a:latin typeface="Figtree"/>
                        <a:ea typeface="Figtree"/>
                        <a:cs typeface="Figtree"/>
                        <a:sym typeface="Figtree"/>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500">
                          <a:solidFill>
                            <a:schemeClr val="dk1"/>
                          </a:solidFill>
                          <a:latin typeface="Figtree"/>
                          <a:ea typeface="Figtree"/>
                          <a:cs typeface="Figtree"/>
                          <a:sym typeface="Figtree"/>
                        </a:rPr>
                        <a:t>Rating</a:t>
                      </a:r>
                      <a:endParaRPr sz="1500">
                        <a:solidFill>
                          <a:schemeClr val="dk1"/>
                        </a:solidFill>
                        <a:latin typeface="Figtree"/>
                        <a:ea typeface="Figtree"/>
                        <a:cs typeface="Figtree"/>
                        <a:sym typeface="Figtree"/>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420050">
                <a:tc>
                  <a:txBody>
                    <a:bodyPr/>
                    <a:lstStyle/>
                    <a:p>
                      <a:pPr marL="0" lvl="0" indent="0" algn="l" rtl="0">
                        <a:spcBef>
                          <a:spcPts val="0"/>
                        </a:spcBef>
                        <a:spcAft>
                          <a:spcPts val="0"/>
                        </a:spcAft>
                        <a:buNone/>
                      </a:pPr>
                      <a:r>
                        <a:rPr lang="en" b="1">
                          <a:solidFill>
                            <a:schemeClr val="dk1"/>
                          </a:solidFill>
                          <a:latin typeface="DM Sans"/>
                          <a:ea typeface="DM Sans"/>
                          <a:cs typeface="DM Sans"/>
                          <a:sym typeface="DM Sans"/>
                        </a:rPr>
                        <a:t>Idea 1</a:t>
                      </a:r>
                      <a:endParaRPr b="1">
                        <a:solidFill>
                          <a:schemeClr val="dk1"/>
                        </a:solidFill>
                        <a:latin typeface="DM Sans"/>
                        <a:ea typeface="DM Sans"/>
                        <a:cs typeface="DM Sans"/>
                        <a:sym typeface="DM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DM Sans"/>
                          <a:ea typeface="DM Sans"/>
                          <a:cs typeface="DM Sans"/>
                          <a:sym typeface="DM Sans"/>
                        </a:rPr>
                        <a:t>Budget 1</a:t>
                      </a:r>
                      <a:endParaRPr sz="1100">
                        <a:solidFill>
                          <a:schemeClr val="dk1"/>
                        </a:solidFill>
                        <a:latin typeface="DM Sans"/>
                        <a:ea typeface="DM Sans"/>
                        <a:cs typeface="DM Sans"/>
                        <a:sym typeface="DM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DM Sans"/>
                          <a:ea typeface="DM Sans"/>
                          <a:cs typeface="DM Sans"/>
                          <a:sym typeface="DM Sans"/>
                        </a:rPr>
                        <a:t>Insert the date</a:t>
                      </a:r>
                      <a:endParaRPr sz="1100">
                        <a:solidFill>
                          <a:schemeClr val="dk1"/>
                        </a:solidFill>
                        <a:latin typeface="DM Sans"/>
                        <a:ea typeface="DM Sans"/>
                        <a:cs typeface="DM Sans"/>
                        <a:sym typeface="DM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DM Sans"/>
                          <a:ea typeface="DM Sans"/>
                          <a:cs typeface="DM Sans"/>
                          <a:sym typeface="DM Sans"/>
                        </a:rPr>
                        <a:t>Team 1</a:t>
                      </a:r>
                      <a:endParaRPr sz="1100">
                        <a:solidFill>
                          <a:schemeClr val="dk1"/>
                        </a:solidFill>
                        <a:latin typeface="DM Sans"/>
                        <a:ea typeface="DM Sans"/>
                        <a:cs typeface="DM Sans"/>
                        <a:sym typeface="DM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DM Sans"/>
                          <a:ea typeface="DM Sans"/>
                          <a:cs typeface="DM Sans"/>
                          <a:sym typeface="DM Sans"/>
                        </a:rPr>
                        <a:t>Comment 1</a:t>
                      </a:r>
                      <a:endParaRPr sz="1100">
                        <a:solidFill>
                          <a:schemeClr val="dk1"/>
                        </a:solidFill>
                        <a:latin typeface="DM Sans"/>
                        <a:ea typeface="DM Sans"/>
                        <a:cs typeface="DM Sans"/>
                        <a:sym typeface="DM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100" b="1">
                          <a:solidFill>
                            <a:schemeClr val="dk1"/>
                          </a:solidFill>
                          <a:latin typeface="DM Sans"/>
                          <a:ea typeface="DM Sans"/>
                          <a:cs typeface="DM Sans"/>
                          <a:sym typeface="DM Sans"/>
                        </a:rPr>
                        <a:t>4/5</a:t>
                      </a:r>
                      <a:endParaRPr sz="1100" b="1">
                        <a:solidFill>
                          <a:schemeClr val="dk1"/>
                        </a:solidFill>
                        <a:latin typeface="DM Sans"/>
                        <a:ea typeface="DM Sans"/>
                        <a:cs typeface="DM Sans"/>
                        <a:sym typeface="DM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20050">
                <a:tc>
                  <a:txBody>
                    <a:bodyPr/>
                    <a:lstStyle/>
                    <a:p>
                      <a:pPr marL="0" lvl="0" indent="0" algn="l" rtl="0">
                        <a:spcBef>
                          <a:spcPts val="0"/>
                        </a:spcBef>
                        <a:spcAft>
                          <a:spcPts val="0"/>
                        </a:spcAft>
                        <a:buNone/>
                      </a:pPr>
                      <a:r>
                        <a:rPr lang="en" b="1">
                          <a:solidFill>
                            <a:schemeClr val="dk1"/>
                          </a:solidFill>
                          <a:latin typeface="DM Sans"/>
                          <a:ea typeface="DM Sans"/>
                          <a:cs typeface="DM Sans"/>
                          <a:sym typeface="DM Sans"/>
                        </a:rPr>
                        <a:t>Idea 2</a:t>
                      </a:r>
                      <a:endParaRPr b="1">
                        <a:solidFill>
                          <a:schemeClr val="dk1"/>
                        </a:solidFill>
                        <a:latin typeface="DM Sans"/>
                        <a:ea typeface="DM Sans"/>
                        <a:cs typeface="DM Sans"/>
                        <a:sym typeface="DM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DM Sans"/>
                          <a:ea typeface="DM Sans"/>
                          <a:cs typeface="DM Sans"/>
                          <a:sym typeface="DM Sans"/>
                        </a:rPr>
                        <a:t>Budget 2</a:t>
                      </a:r>
                      <a:endParaRPr>
                        <a:solidFill>
                          <a:schemeClr val="dk1"/>
                        </a:solidFill>
                        <a:latin typeface="DM Sans"/>
                        <a:ea typeface="DM Sans"/>
                        <a:cs typeface="DM Sans"/>
                        <a:sym typeface="DM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DM Sans"/>
                          <a:ea typeface="DM Sans"/>
                          <a:cs typeface="DM Sans"/>
                          <a:sym typeface="DM Sans"/>
                        </a:rPr>
                        <a:t>Insert the date</a:t>
                      </a:r>
                      <a:endParaRPr>
                        <a:solidFill>
                          <a:schemeClr val="dk1"/>
                        </a:solidFill>
                        <a:latin typeface="DM Sans"/>
                        <a:ea typeface="DM Sans"/>
                        <a:cs typeface="DM Sans"/>
                        <a:sym typeface="DM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DM Sans"/>
                          <a:ea typeface="DM Sans"/>
                          <a:cs typeface="DM Sans"/>
                          <a:sym typeface="DM Sans"/>
                        </a:rPr>
                        <a:t>Team 2</a:t>
                      </a:r>
                      <a:endParaRPr>
                        <a:solidFill>
                          <a:schemeClr val="dk1"/>
                        </a:solidFill>
                        <a:latin typeface="DM Sans"/>
                        <a:ea typeface="DM Sans"/>
                        <a:cs typeface="DM Sans"/>
                        <a:sym typeface="DM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DM Sans"/>
                          <a:ea typeface="DM Sans"/>
                          <a:cs typeface="DM Sans"/>
                          <a:sym typeface="DM Sans"/>
                        </a:rPr>
                        <a:t>Comment 2</a:t>
                      </a:r>
                      <a:endParaRPr>
                        <a:solidFill>
                          <a:schemeClr val="dk1"/>
                        </a:solidFill>
                        <a:latin typeface="DM Sans"/>
                        <a:ea typeface="DM Sans"/>
                        <a:cs typeface="DM Sans"/>
                        <a:sym typeface="DM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100" b="1">
                          <a:solidFill>
                            <a:schemeClr val="dk1"/>
                          </a:solidFill>
                          <a:latin typeface="DM Sans"/>
                          <a:ea typeface="DM Sans"/>
                          <a:cs typeface="DM Sans"/>
                          <a:sym typeface="DM Sans"/>
                        </a:rPr>
                        <a:t>1/5</a:t>
                      </a:r>
                      <a:endParaRPr sz="1100" b="1">
                        <a:solidFill>
                          <a:schemeClr val="dk1"/>
                        </a:solidFill>
                        <a:latin typeface="DM Sans"/>
                        <a:ea typeface="DM Sans"/>
                        <a:cs typeface="DM Sans"/>
                        <a:sym typeface="DM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20050">
                <a:tc>
                  <a:txBody>
                    <a:bodyPr/>
                    <a:lstStyle/>
                    <a:p>
                      <a:pPr marL="0" lvl="0" indent="0" algn="l" rtl="0">
                        <a:spcBef>
                          <a:spcPts val="0"/>
                        </a:spcBef>
                        <a:spcAft>
                          <a:spcPts val="0"/>
                        </a:spcAft>
                        <a:buNone/>
                      </a:pPr>
                      <a:r>
                        <a:rPr lang="en" b="1">
                          <a:solidFill>
                            <a:schemeClr val="dk1"/>
                          </a:solidFill>
                          <a:latin typeface="DM Sans"/>
                          <a:ea typeface="DM Sans"/>
                          <a:cs typeface="DM Sans"/>
                          <a:sym typeface="DM Sans"/>
                        </a:rPr>
                        <a:t>Idea 3</a:t>
                      </a:r>
                      <a:endParaRPr>
                        <a:solidFill>
                          <a:schemeClr val="dk1"/>
                        </a:solidFill>
                        <a:latin typeface="DM Sans"/>
                        <a:ea typeface="DM Sans"/>
                        <a:cs typeface="DM Sans"/>
                        <a:sym typeface="DM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DM Sans"/>
                          <a:ea typeface="DM Sans"/>
                          <a:cs typeface="DM Sans"/>
                          <a:sym typeface="DM Sans"/>
                        </a:rPr>
                        <a:t>Budget 3</a:t>
                      </a:r>
                      <a:endParaRPr>
                        <a:solidFill>
                          <a:schemeClr val="dk1"/>
                        </a:solidFill>
                        <a:latin typeface="DM Sans"/>
                        <a:ea typeface="DM Sans"/>
                        <a:cs typeface="DM Sans"/>
                        <a:sym typeface="DM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DM Sans"/>
                          <a:ea typeface="DM Sans"/>
                          <a:cs typeface="DM Sans"/>
                          <a:sym typeface="DM Sans"/>
                        </a:rPr>
                        <a:t>Insert the date</a:t>
                      </a:r>
                      <a:endParaRPr>
                        <a:solidFill>
                          <a:schemeClr val="dk1"/>
                        </a:solidFill>
                        <a:latin typeface="DM Sans"/>
                        <a:ea typeface="DM Sans"/>
                        <a:cs typeface="DM Sans"/>
                        <a:sym typeface="DM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DM Sans"/>
                          <a:ea typeface="DM Sans"/>
                          <a:cs typeface="DM Sans"/>
                          <a:sym typeface="DM Sans"/>
                        </a:rPr>
                        <a:t>Team 3</a:t>
                      </a:r>
                      <a:endParaRPr>
                        <a:solidFill>
                          <a:schemeClr val="dk1"/>
                        </a:solidFill>
                        <a:latin typeface="DM Sans"/>
                        <a:ea typeface="DM Sans"/>
                        <a:cs typeface="DM Sans"/>
                        <a:sym typeface="DM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DM Sans"/>
                          <a:ea typeface="DM Sans"/>
                          <a:cs typeface="DM Sans"/>
                          <a:sym typeface="DM Sans"/>
                        </a:rPr>
                        <a:t>Comment 3</a:t>
                      </a:r>
                      <a:endParaRPr>
                        <a:solidFill>
                          <a:schemeClr val="dk1"/>
                        </a:solidFill>
                        <a:latin typeface="DM Sans"/>
                        <a:ea typeface="DM Sans"/>
                        <a:cs typeface="DM Sans"/>
                        <a:sym typeface="DM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100" b="1">
                          <a:solidFill>
                            <a:schemeClr val="dk1"/>
                          </a:solidFill>
                          <a:latin typeface="DM Sans"/>
                          <a:ea typeface="DM Sans"/>
                          <a:cs typeface="DM Sans"/>
                          <a:sym typeface="DM Sans"/>
                        </a:rPr>
                        <a:t>3/5</a:t>
                      </a:r>
                      <a:endParaRPr sz="1100" b="1">
                        <a:solidFill>
                          <a:schemeClr val="dk1"/>
                        </a:solidFill>
                        <a:latin typeface="DM Sans"/>
                        <a:ea typeface="DM Sans"/>
                        <a:cs typeface="DM Sans"/>
                        <a:sym typeface="DM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20050">
                <a:tc>
                  <a:txBody>
                    <a:bodyPr/>
                    <a:lstStyle/>
                    <a:p>
                      <a:pPr marL="0" lvl="0" indent="0" algn="l" rtl="0">
                        <a:spcBef>
                          <a:spcPts val="0"/>
                        </a:spcBef>
                        <a:spcAft>
                          <a:spcPts val="0"/>
                        </a:spcAft>
                        <a:buNone/>
                      </a:pPr>
                      <a:r>
                        <a:rPr lang="en" b="1">
                          <a:solidFill>
                            <a:schemeClr val="dk1"/>
                          </a:solidFill>
                          <a:latin typeface="DM Sans"/>
                          <a:ea typeface="DM Sans"/>
                          <a:cs typeface="DM Sans"/>
                          <a:sym typeface="DM Sans"/>
                        </a:rPr>
                        <a:t>Idea 4</a:t>
                      </a:r>
                      <a:endParaRPr>
                        <a:solidFill>
                          <a:schemeClr val="dk1"/>
                        </a:solidFill>
                        <a:latin typeface="DM Sans"/>
                        <a:ea typeface="DM Sans"/>
                        <a:cs typeface="DM Sans"/>
                        <a:sym typeface="DM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DM Sans"/>
                          <a:ea typeface="DM Sans"/>
                          <a:cs typeface="DM Sans"/>
                          <a:sym typeface="DM Sans"/>
                        </a:rPr>
                        <a:t>Budget 4</a:t>
                      </a:r>
                      <a:endParaRPr>
                        <a:solidFill>
                          <a:schemeClr val="dk1"/>
                        </a:solidFill>
                        <a:latin typeface="DM Sans"/>
                        <a:ea typeface="DM Sans"/>
                        <a:cs typeface="DM Sans"/>
                        <a:sym typeface="DM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DM Sans"/>
                          <a:ea typeface="DM Sans"/>
                          <a:cs typeface="DM Sans"/>
                          <a:sym typeface="DM Sans"/>
                        </a:rPr>
                        <a:t>Insert the date</a:t>
                      </a:r>
                      <a:endParaRPr>
                        <a:solidFill>
                          <a:schemeClr val="dk1"/>
                        </a:solidFill>
                        <a:latin typeface="DM Sans"/>
                        <a:ea typeface="DM Sans"/>
                        <a:cs typeface="DM Sans"/>
                        <a:sym typeface="DM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DM Sans"/>
                          <a:ea typeface="DM Sans"/>
                          <a:cs typeface="DM Sans"/>
                          <a:sym typeface="DM Sans"/>
                        </a:rPr>
                        <a:t>Team 4</a:t>
                      </a:r>
                      <a:endParaRPr>
                        <a:solidFill>
                          <a:schemeClr val="dk1"/>
                        </a:solidFill>
                        <a:latin typeface="DM Sans"/>
                        <a:ea typeface="DM Sans"/>
                        <a:cs typeface="DM Sans"/>
                        <a:sym typeface="DM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DM Sans"/>
                          <a:ea typeface="DM Sans"/>
                          <a:cs typeface="DM Sans"/>
                          <a:sym typeface="DM Sans"/>
                        </a:rPr>
                        <a:t>Comment 4</a:t>
                      </a:r>
                      <a:endParaRPr>
                        <a:solidFill>
                          <a:schemeClr val="dk1"/>
                        </a:solidFill>
                        <a:latin typeface="DM Sans"/>
                        <a:ea typeface="DM Sans"/>
                        <a:cs typeface="DM Sans"/>
                        <a:sym typeface="DM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100" b="1">
                          <a:solidFill>
                            <a:schemeClr val="dk1"/>
                          </a:solidFill>
                          <a:latin typeface="DM Sans"/>
                          <a:ea typeface="DM Sans"/>
                          <a:cs typeface="DM Sans"/>
                          <a:sym typeface="DM Sans"/>
                        </a:rPr>
                        <a:t>2/5</a:t>
                      </a:r>
                      <a:endParaRPr sz="1100" b="1">
                        <a:solidFill>
                          <a:schemeClr val="dk1"/>
                        </a:solidFill>
                        <a:latin typeface="DM Sans"/>
                        <a:ea typeface="DM Sans"/>
                        <a:cs typeface="DM Sans"/>
                        <a:sym typeface="DM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20050">
                <a:tc>
                  <a:txBody>
                    <a:bodyPr/>
                    <a:lstStyle/>
                    <a:p>
                      <a:pPr marL="0" lvl="0" indent="0" algn="l" rtl="0">
                        <a:spcBef>
                          <a:spcPts val="0"/>
                        </a:spcBef>
                        <a:spcAft>
                          <a:spcPts val="0"/>
                        </a:spcAft>
                        <a:buNone/>
                      </a:pPr>
                      <a:r>
                        <a:rPr lang="en" b="1">
                          <a:solidFill>
                            <a:schemeClr val="dk1"/>
                          </a:solidFill>
                          <a:latin typeface="DM Sans"/>
                          <a:ea typeface="DM Sans"/>
                          <a:cs typeface="DM Sans"/>
                          <a:sym typeface="DM Sans"/>
                        </a:rPr>
                        <a:t>Idea 5</a:t>
                      </a:r>
                      <a:endParaRPr>
                        <a:solidFill>
                          <a:schemeClr val="dk1"/>
                        </a:solidFill>
                        <a:latin typeface="DM Sans"/>
                        <a:ea typeface="DM Sans"/>
                        <a:cs typeface="DM Sans"/>
                        <a:sym typeface="DM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DM Sans"/>
                          <a:ea typeface="DM Sans"/>
                          <a:cs typeface="DM Sans"/>
                          <a:sym typeface="DM Sans"/>
                        </a:rPr>
                        <a:t>Budget 5</a:t>
                      </a:r>
                      <a:endParaRPr>
                        <a:solidFill>
                          <a:schemeClr val="dk1"/>
                        </a:solidFill>
                        <a:latin typeface="DM Sans"/>
                        <a:ea typeface="DM Sans"/>
                        <a:cs typeface="DM Sans"/>
                        <a:sym typeface="DM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DM Sans"/>
                          <a:ea typeface="DM Sans"/>
                          <a:cs typeface="DM Sans"/>
                          <a:sym typeface="DM Sans"/>
                        </a:rPr>
                        <a:t>Insert the date</a:t>
                      </a:r>
                      <a:endParaRPr>
                        <a:solidFill>
                          <a:schemeClr val="dk1"/>
                        </a:solidFill>
                        <a:latin typeface="DM Sans"/>
                        <a:ea typeface="DM Sans"/>
                        <a:cs typeface="DM Sans"/>
                        <a:sym typeface="DM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DM Sans"/>
                          <a:ea typeface="DM Sans"/>
                          <a:cs typeface="DM Sans"/>
                          <a:sym typeface="DM Sans"/>
                        </a:rPr>
                        <a:t>Team 5</a:t>
                      </a:r>
                      <a:endParaRPr>
                        <a:solidFill>
                          <a:schemeClr val="dk1"/>
                        </a:solidFill>
                        <a:latin typeface="DM Sans"/>
                        <a:ea typeface="DM Sans"/>
                        <a:cs typeface="DM Sans"/>
                        <a:sym typeface="DM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DM Sans"/>
                          <a:ea typeface="DM Sans"/>
                          <a:cs typeface="DM Sans"/>
                          <a:sym typeface="DM Sans"/>
                        </a:rPr>
                        <a:t>Comment 5</a:t>
                      </a:r>
                      <a:endParaRPr>
                        <a:solidFill>
                          <a:schemeClr val="dk1"/>
                        </a:solidFill>
                        <a:latin typeface="DM Sans"/>
                        <a:ea typeface="DM Sans"/>
                        <a:cs typeface="DM Sans"/>
                        <a:sym typeface="DM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100" b="1">
                          <a:solidFill>
                            <a:schemeClr val="dk1"/>
                          </a:solidFill>
                          <a:latin typeface="DM Sans"/>
                          <a:ea typeface="DM Sans"/>
                          <a:cs typeface="DM Sans"/>
                          <a:sym typeface="DM Sans"/>
                        </a:rPr>
                        <a:t>5/5</a:t>
                      </a:r>
                      <a:endParaRPr sz="1100" b="1">
                        <a:solidFill>
                          <a:schemeClr val="dk1"/>
                        </a:solidFill>
                        <a:latin typeface="DM Sans"/>
                        <a:ea typeface="DM Sans"/>
                        <a:cs typeface="DM Sans"/>
                        <a:sym typeface="DM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420050">
                <a:tc>
                  <a:txBody>
                    <a:bodyPr/>
                    <a:lstStyle/>
                    <a:p>
                      <a:pPr marL="0" lvl="0" indent="0" algn="l" rtl="0">
                        <a:spcBef>
                          <a:spcPts val="0"/>
                        </a:spcBef>
                        <a:spcAft>
                          <a:spcPts val="0"/>
                        </a:spcAft>
                        <a:buNone/>
                      </a:pPr>
                      <a:r>
                        <a:rPr lang="en" b="1">
                          <a:solidFill>
                            <a:schemeClr val="dk1"/>
                          </a:solidFill>
                          <a:latin typeface="DM Sans"/>
                          <a:ea typeface="DM Sans"/>
                          <a:cs typeface="DM Sans"/>
                          <a:sym typeface="DM Sans"/>
                        </a:rPr>
                        <a:t>Idea 6</a:t>
                      </a:r>
                      <a:endParaRPr>
                        <a:solidFill>
                          <a:schemeClr val="dk1"/>
                        </a:solidFill>
                        <a:latin typeface="DM Sans"/>
                        <a:ea typeface="DM Sans"/>
                        <a:cs typeface="DM Sans"/>
                        <a:sym typeface="DM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DM Sans"/>
                          <a:ea typeface="DM Sans"/>
                          <a:cs typeface="DM Sans"/>
                          <a:sym typeface="DM Sans"/>
                        </a:rPr>
                        <a:t>Budget 6</a:t>
                      </a:r>
                      <a:endParaRPr>
                        <a:solidFill>
                          <a:schemeClr val="dk1"/>
                        </a:solidFill>
                        <a:latin typeface="DM Sans"/>
                        <a:ea typeface="DM Sans"/>
                        <a:cs typeface="DM Sans"/>
                        <a:sym typeface="DM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DM Sans"/>
                          <a:ea typeface="DM Sans"/>
                          <a:cs typeface="DM Sans"/>
                          <a:sym typeface="DM Sans"/>
                        </a:rPr>
                        <a:t>Insert the date</a:t>
                      </a:r>
                      <a:endParaRPr>
                        <a:solidFill>
                          <a:schemeClr val="dk1"/>
                        </a:solidFill>
                        <a:latin typeface="DM Sans"/>
                        <a:ea typeface="DM Sans"/>
                        <a:cs typeface="DM Sans"/>
                        <a:sym typeface="DM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DM Sans"/>
                          <a:ea typeface="DM Sans"/>
                          <a:cs typeface="DM Sans"/>
                          <a:sym typeface="DM Sans"/>
                        </a:rPr>
                        <a:t>Team 6</a:t>
                      </a:r>
                      <a:endParaRPr>
                        <a:solidFill>
                          <a:schemeClr val="dk1"/>
                        </a:solidFill>
                        <a:latin typeface="DM Sans"/>
                        <a:ea typeface="DM Sans"/>
                        <a:cs typeface="DM Sans"/>
                        <a:sym typeface="DM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DM Sans"/>
                          <a:ea typeface="DM Sans"/>
                          <a:cs typeface="DM Sans"/>
                          <a:sym typeface="DM Sans"/>
                        </a:rPr>
                        <a:t>Comment 6</a:t>
                      </a:r>
                      <a:endParaRPr>
                        <a:solidFill>
                          <a:schemeClr val="dk1"/>
                        </a:solidFill>
                        <a:latin typeface="DM Sans"/>
                        <a:ea typeface="DM Sans"/>
                        <a:cs typeface="DM Sans"/>
                        <a:sym typeface="DM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100" b="1">
                          <a:solidFill>
                            <a:schemeClr val="dk1"/>
                          </a:solidFill>
                          <a:latin typeface="DM Sans"/>
                          <a:ea typeface="DM Sans"/>
                          <a:cs typeface="DM Sans"/>
                          <a:sym typeface="DM Sans"/>
                        </a:rPr>
                        <a:t>4/5</a:t>
                      </a:r>
                      <a:endParaRPr sz="1100" b="1">
                        <a:solidFill>
                          <a:schemeClr val="dk1"/>
                        </a:solidFill>
                        <a:latin typeface="DM Sans"/>
                        <a:ea typeface="DM Sans"/>
                        <a:cs typeface="DM Sans"/>
                        <a:sym typeface="DM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sp>
        <p:nvSpPr>
          <p:cNvPr id="406" name="Google Shape;406;p42"/>
          <p:cNvSpPr txBox="1">
            <a:spLocks noGrp="1"/>
          </p:cNvSpPr>
          <p:nvPr>
            <p:ph type="title"/>
          </p:nvPr>
        </p:nvSpPr>
        <p:spPr>
          <a:xfrm>
            <a:off x="1388100" y="1307100"/>
            <a:ext cx="6367800" cy="252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“Exclusive</a:t>
            </a:r>
            <a:endParaRPr/>
          </a:p>
          <a:p>
            <a:pPr marL="0" lvl="0" indent="0" algn="ctr" rtl="0">
              <a:spcBef>
                <a:spcPts val="0"/>
              </a:spcBef>
              <a:spcAft>
                <a:spcPts val="0"/>
              </a:spcAft>
              <a:buNone/>
            </a:pPr>
            <a:r>
              <a:rPr lang="en"/>
              <a:t>and inspiring”</a:t>
            </a:r>
            <a:endParaRPr/>
          </a:p>
        </p:txBody>
      </p:sp>
      <p:pic>
        <p:nvPicPr>
          <p:cNvPr id="407" name="Google Shape;407;p42"/>
          <p:cNvPicPr preferRelativeResize="0"/>
          <p:nvPr/>
        </p:nvPicPr>
        <p:blipFill>
          <a:blip r:embed="rId3">
            <a:alphaModFix amt="50000"/>
          </a:blip>
          <a:stretch>
            <a:fillRect/>
          </a:stretch>
        </p:blipFill>
        <p:spPr>
          <a:xfrm flipH="1">
            <a:off x="-139278" y="1399988"/>
            <a:ext cx="1527377" cy="1550024"/>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grpSp>
        <p:nvGrpSpPr>
          <p:cNvPr id="412" name="Google Shape;412;p43"/>
          <p:cNvGrpSpPr/>
          <p:nvPr/>
        </p:nvGrpSpPr>
        <p:grpSpPr>
          <a:xfrm>
            <a:off x="1447263" y="3188500"/>
            <a:ext cx="344100" cy="344100"/>
            <a:chOff x="122900" y="2140575"/>
            <a:chExt cx="344100" cy="344100"/>
          </a:xfrm>
        </p:grpSpPr>
        <p:sp>
          <p:nvSpPr>
            <p:cNvPr id="413" name="Google Shape;413;p43"/>
            <p:cNvSpPr/>
            <p:nvPr/>
          </p:nvSpPr>
          <p:spPr>
            <a:xfrm>
              <a:off x="122900" y="2140575"/>
              <a:ext cx="344100" cy="34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414" name="Google Shape;414;p43"/>
            <p:cNvSpPr/>
            <p:nvPr/>
          </p:nvSpPr>
          <p:spPr>
            <a:xfrm>
              <a:off x="173000" y="2190675"/>
              <a:ext cx="243900" cy="243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415" name="Google Shape;415;p43"/>
            <p:cNvSpPr/>
            <p:nvPr/>
          </p:nvSpPr>
          <p:spPr>
            <a:xfrm>
              <a:off x="221750" y="2239425"/>
              <a:ext cx="146400" cy="146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grpSp>
        <p:nvGrpSpPr>
          <p:cNvPr id="416" name="Google Shape;416;p43"/>
          <p:cNvGrpSpPr/>
          <p:nvPr/>
        </p:nvGrpSpPr>
        <p:grpSpPr>
          <a:xfrm>
            <a:off x="3411163" y="3188500"/>
            <a:ext cx="344100" cy="344100"/>
            <a:chOff x="122900" y="2140575"/>
            <a:chExt cx="344100" cy="344100"/>
          </a:xfrm>
        </p:grpSpPr>
        <p:sp>
          <p:nvSpPr>
            <p:cNvPr id="417" name="Google Shape;417;p43"/>
            <p:cNvSpPr/>
            <p:nvPr/>
          </p:nvSpPr>
          <p:spPr>
            <a:xfrm>
              <a:off x="122900" y="2140575"/>
              <a:ext cx="344100" cy="34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418" name="Google Shape;418;p43"/>
            <p:cNvSpPr/>
            <p:nvPr/>
          </p:nvSpPr>
          <p:spPr>
            <a:xfrm>
              <a:off x="173000" y="2190675"/>
              <a:ext cx="243900" cy="243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419" name="Google Shape;419;p43"/>
            <p:cNvSpPr/>
            <p:nvPr/>
          </p:nvSpPr>
          <p:spPr>
            <a:xfrm>
              <a:off x="221750" y="2239425"/>
              <a:ext cx="146400" cy="146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grpSp>
        <p:nvGrpSpPr>
          <p:cNvPr id="420" name="Google Shape;420;p43"/>
          <p:cNvGrpSpPr/>
          <p:nvPr/>
        </p:nvGrpSpPr>
        <p:grpSpPr>
          <a:xfrm>
            <a:off x="5375063" y="3188500"/>
            <a:ext cx="344100" cy="344100"/>
            <a:chOff x="122900" y="2140575"/>
            <a:chExt cx="344100" cy="344100"/>
          </a:xfrm>
        </p:grpSpPr>
        <p:sp>
          <p:nvSpPr>
            <p:cNvPr id="421" name="Google Shape;421;p43"/>
            <p:cNvSpPr/>
            <p:nvPr/>
          </p:nvSpPr>
          <p:spPr>
            <a:xfrm>
              <a:off x="122900" y="2140575"/>
              <a:ext cx="344100" cy="34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422" name="Google Shape;422;p43"/>
            <p:cNvSpPr/>
            <p:nvPr/>
          </p:nvSpPr>
          <p:spPr>
            <a:xfrm>
              <a:off x="173000" y="2190675"/>
              <a:ext cx="243900" cy="243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423" name="Google Shape;423;p43"/>
            <p:cNvSpPr/>
            <p:nvPr/>
          </p:nvSpPr>
          <p:spPr>
            <a:xfrm>
              <a:off x="221750" y="2239425"/>
              <a:ext cx="146400" cy="146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grpSp>
        <p:nvGrpSpPr>
          <p:cNvPr id="424" name="Google Shape;424;p43"/>
          <p:cNvGrpSpPr/>
          <p:nvPr/>
        </p:nvGrpSpPr>
        <p:grpSpPr>
          <a:xfrm>
            <a:off x="7338963" y="3188500"/>
            <a:ext cx="344100" cy="344100"/>
            <a:chOff x="122900" y="2140575"/>
            <a:chExt cx="344100" cy="344100"/>
          </a:xfrm>
        </p:grpSpPr>
        <p:sp>
          <p:nvSpPr>
            <p:cNvPr id="425" name="Google Shape;425;p43"/>
            <p:cNvSpPr/>
            <p:nvPr/>
          </p:nvSpPr>
          <p:spPr>
            <a:xfrm>
              <a:off x="122900" y="2140575"/>
              <a:ext cx="344100" cy="34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426" name="Google Shape;426;p43"/>
            <p:cNvSpPr/>
            <p:nvPr/>
          </p:nvSpPr>
          <p:spPr>
            <a:xfrm>
              <a:off x="173000" y="2190675"/>
              <a:ext cx="243900" cy="243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427" name="Google Shape;427;p43"/>
            <p:cNvSpPr/>
            <p:nvPr/>
          </p:nvSpPr>
          <p:spPr>
            <a:xfrm>
              <a:off x="221750" y="2239425"/>
              <a:ext cx="146400" cy="146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grpSp>
        <p:nvGrpSpPr>
          <p:cNvPr id="428" name="Google Shape;428;p43"/>
          <p:cNvGrpSpPr/>
          <p:nvPr/>
        </p:nvGrpSpPr>
        <p:grpSpPr>
          <a:xfrm>
            <a:off x="7337913" y="1354050"/>
            <a:ext cx="344100" cy="344100"/>
            <a:chOff x="122900" y="2140575"/>
            <a:chExt cx="344100" cy="344100"/>
          </a:xfrm>
        </p:grpSpPr>
        <p:sp>
          <p:nvSpPr>
            <p:cNvPr id="429" name="Google Shape;429;p43"/>
            <p:cNvSpPr/>
            <p:nvPr/>
          </p:nvSpPr>
          <p:spPr>
            <a:xfrm>
              <a:off x="122900" y="2140575"/>
              <a:ext cx="344100" cy="34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430" name="Google Shape;430;p43"/>
            <p:cNvSpPr/>
            <p:nvPr/>
          </p:nvSpPr>
          <p:spPr>
            <a:xfrm>
              <a:off x="173000" y="2190675"/>
              <a:ext cx="243900" cy="243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431" name="Google Shape;431;p43"/>
            <p:cNvSpPr/>
            <p:nvPr/>
          </p:nvSpPr>
          <p:spPr>
            <a:xfrm>
              <a:off x="221750" y="2239425"/>
              <a:ext cx="146400" cy="146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grpSp>
        <p:nvGrpSpPr>
          <p:cNvPr id="432" name="Google Shape;432;p43"/>
          <p:cNvGrpSpPr/>
          <p:nvPr/>
        </p:nvGrpSpPr>
        <p:grpSpPr>
          <a:xfrm>
            <a:off x="5374363" y="1354050"/>
            <a:ext cx="344100" cy="344100"/>
            <a:chOff x="122900" y="2140575"/>
            <a:chExt cx="344100" cy="344100"/>
          </a:xfrm>
        </p:grpSpPr>
        <p:sp>
          <p:nvSpPr>
            <p:cNvPr id="433" name="Google Shape;433;p43"/>
            <p:cNvSpPr/>
            <p:nvPr/>
          </p:nvSpPr>
          <p:spPr>
            <a:xfrm>
              <a:off x="122900" y="2140575"/>
              <a:ext cx="344100" cy="34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434" name="Google Shape;434;p43"/>
            <p:cNvSpPr/>
            <p:nvPr/>
          </p:nvSpPr>
          <p:spPr>
            <a:xfrm>
              <a:off x="173000" y="2190675"/>
              <a:ext cx="243900" cy="243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435" name="Google Shape;435;p43"/>
            <p:cNvSpPr/>
            <p:nvPr/>
          </p:nvSpPr>
          <p:spPr>
            <a:xfrm>
              <a:off x="221750" y="2239425"/>
              <a:ext cx="146400" cy="146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sp>
        <p:nvSpPr>
          <p:cNvPr id="436" name="Google Shape;436;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Process for the next project</a:t>
            </a:r>
            <a:endParaRPr/>
          </a:p>
        </p:txBody>
      </p:sp>
      <p:sp>
        <p:nvSpPr>
          <p:cNvPr id="437" name="Google Shape;437;p43"/>
          <p:cNvSpPr txBox="1"/>
          <p:nvPr/>
        </p:nvSpPr>
        <p:spPr>
          <a:xfrm flipH="1">
            <a:off x="713175" y="1958276"/>
            <a:ext cx="1812300" cy="385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Planning phase</a:t>
            </a:r>
            <a:endParaRPr sz="1200">
              <a:solidFill>
                <a:schemeClr val="dk1"/>
              </a:solidFill>
              <a:latin typeface="DM Sans"/>
              <a:ea typeface="DM Sans"/>
              <a:cs typeface="DM Sans"/>
              <a:sym typeface="DM Sans"/>
            </a:endParaRPr>
          </a:p>
        </p:txBody>
      </p:sp>
      <p:sp>
        <p:nvSpPr>
          <p:cNvPr id="438" name="Google Shape;438;p43"/>
          <p:cNvSpPr txBox="1"/>
          <p:nvPr/>
        </p:nvSpPr>
        <p:spPr>
          <a:xfrm flipH="1">
            <a:off x="2677075" y="1958276"/>
            <a:ext cx="1812300" cy="385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Development</a:t>
            </a:r>
            <a:endParaRPr sz="1200">
              <a:solidFill>
                <a:schemeClr val="dk1"/>
              </a:solidFill>
              <a:latin typeface="DM Sans"/>
              <a:ea typeface="DM Sans"/>
              <a:cs typeface="DM Sans"/>
              <a:sym typeface="DM Sans"/>
            </a:endParaRPr>
          </a:p>
        </p:txBody>
      </p:sp>
      <p:sp>
        <p:nvSpPr>
          <p:cNvPr id="439" name="Google Shape;439;p43"/>
          <p:cNvSpPr txBox="1"/>
          <p:nvPr/>
        </p:nvSpPr>
        <p:spPr>
          <a:xfrm flipH="1">
            <a:off x="4640975" y="1958276"/>
            <a:ext cx="1812300" cy="385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Testing</a:t>
            </a:r>
            <a:endParaRPr sz="1200">
              <a:solidFill>
                <a:schemeClr val="dk1"/>
              </a:solidFill>
              <a:latin typeface="DM Sans"/>
              <a:ea typeface="DM Sans"/>
              <a:cs typeface="DM Sans"/>
              <a:sym typeface="DM Sans"/>
            </a:endParaRPr>
          </a:p>
        </p:txBody>
      </p:sp>
      <p:sp>
        <p:nvSpPr>
          <p:cNvPr id="440" name="Google Shape;440;p43"/>
          <p:cNvSpPr txBox="1"/>
          <p:nvPr/>
        </p:nvSpPr>
        <p:spPr>
          <a:xfrm flipH="1">
            <a:off x="6604875" y="1958276"/>
            <a:ext cx="1812300" cy="385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Content creation</a:t>
            </a:r>
            <a:endParaRPr sz="1200">
              <a:solidFill>
                <a:schemeClr val="dk1"/>
              </a:solidFill>
              <a:latin typeface="DM Sans"/>
              <a:ea typeface="DM Sans"/>
              <a:cs typeface="DM Sans"/>
              <a:sym typeface="DM Sans"/>
            </a:endParaRPr>
          </a:p>
        </p:txBody>
      </p:sp>
      <p:cxnSp>
        <p:nvCxnSpPr>
          <p:cNvPr id="441" name="Google Shape;441;p43"/>
          <p:cNvCxnSpPr>
            <a:stCxn id="442" idx="6"/>
            <a:endCxn id="443" idx="2"/>
          </p:cNvCxnSpPr>
          <p:nvPr/>
        </p:nvCxnSpPr>
        <p:spPr>
          <a:xfrm>
            <a:off x="1791375" y="1526100"/>
            <a:ext cx="1619400" cy="0"/>
          </a:xfrm>
          <a:prstGeom prst="straightConnector1">
            <a:avLst/>
          </a:prstGeom>
          <a:noFill/>
          <a:ln w="9525" cap="flat" cmpd="sng">
            <a:solidFill>
              <a:schemeClr val="dk1"/>
            </a:solidFill>
            <a:prstDash val="solid"/>
            <a:round/>
            <a:headEnd type="none" w="med" len="med"/>
            <a:tailEnd type="none" w="med" len="med"/>
          </a:ln>
        </p:spPr>
      </p:cxnSp>
      <p:cxnSp>
        <p:nvCxnSpPr>
          <p:cNvPr id="444" name="Google Shape;444;p43"/>
          <p:cNvCxnSpPr>
            <a:stCxn id="443" idx="6"/>
            <a:endCxn id="433" idx="2"/>
          </p:cNvCxnSpPr>
          <p:nvPr/>
        </p:nvCxnSpPr>
        <p:spPr>
          <a:xfrm>
            <a:off x="3754913" y="1526100"/>
            <a:ext cx="1619400" cy="0"/>
          </a:xfrm>
          <a:prstGeom prst="straightConnector1">
            <a:avLst/>
          </a:prstGeom>
          <a:noFill/>
          <a:ln w="9525" cap="flat" cmpd="sng">
            <a:solidFill>
              <a:schemeClr val="dk1"/>
            </a:solidFill>
            <a:prstDash val="solid"/>
            <a:round/>
            <a:headEnd type="none" w="med" len="med"/>
            <a:tailEnd type="none" w="med" len="med"/>
          </a:ln>
        </p:spPr>
      </p:cxnSp>
      <p:cxnSp>
        <p:nvCxnSpPr>
          <p:cNvPr id="445" name="Google Shape;445;p43"/>
          <p:cNvCxnSpPr>
            <a:stCxn id="433" idx="6"/>
            <a:endCxn id="429" idx="2"/>
          </p:cNvCxnSpPr>
          <p:nvPr/>
        </p:nvCxnSpPr>
        <p:spPr>
          <a:xfrm>
            <a:off x="5718463" y="1526100"/>
            <a:ext cx="1619400" cy="0"/>
          </a:xfrm>
          <a:prstGeom prst="straightConnector1">
            <a:avLst/>
          </a:prstGeom>
          <a:noFill/>
          <a:ln w="9525" cap="flat" cmpd="sng">
            <a:solidFill>
              <a:schemeClr val="dk1"/>
            </a:solidFill>
            <a:prstDash val="solid"/>
            <a:round/>
            <a:headEnd type="none" w="med" len="med"/>
            <a:tailEnd type="none" w="med" len="med"/>
          </a:ln>
        </p:spPr>
      </p:cxnSp>
      <p:cxnSp>
        <p:nvCxnSpPr>
          <p:cNvPr id="446" name="Google Shape;446;p43"/>
          <p:cNvCxnSpPr>
            <a:stCxn id="442" idx="4"/>
            <a:endCxn id="437" idx="0"/>
          </p:cNvCxnSpPr>
          <p:nvPr/>
        </p:nvCxnSpPr>
        <p:spPr>
          <a:xfrm>
            <a:off x="1619325" y="1698150"/>
            <a:ext cx="0" cy="260100"/>
          </a:xfrm>
          <a:prstGeom prst="straightConnector1">
            <a:avLst/>
          </a:prstGeom>
          <a:noFill/>
          <a:ln w="9525" cap="flat" cmpd="sng">
            <a:solidFill>
              <a:schemeClr val="dk1"/>
            </a:solidFill>
            <a:prstDash val="solid"/>
            <a:round/>
            <a:headEnd type="none" w="med" len="med"/>
            <a:tailEnd type="none" w="med" len="med"/>
          </a:ln>
        </p:spPr>
      </p:cxnSp>
      <p:cxnSp>
        <p:nvCxnSpPr>
          <p:cNvPr id="447" name="Google Shape;447;p43"/>
          <p:cNvCxnSpPr>
            <a:stCxn id="443" idx="4"/>
            <a:endCxn id="438" idx="0"/>
          </p:cNvCxnSpPr>
          <p:nvPr/>
        </p:nvCxnSpPr>
        <p:spPr>
          <a:xfrm>
            <a:off x="3582863" y="1698150"/>
            <a:ext cx="300" cy="260100"/>
          </a:xfrm>
          <a:prstGeom prst="straightConnector1">
            <a:avLst/>
          </a:prstGeom>
          <a:noFill/>
          <a:ln w="9525" cap="flat" cmpd="sng">
            <a:solidFill>
              <a:schemeClr val="dk1"/>
            </a:solidFill>
            <a:prstDash val="solid"/>
            <a:round/>
            <a:headEnd type="none" w="med" len="med"/>
            <a:tailEnd type="none" w="med" len="med"/>
          </a:ln>
        </p:spPr>
      </p:cxnSp>
      <p:cxnSp>
        <p:nvCxnSpPr>
          <p:cNvPr id="448" name="Google Shape;448;p43"/>
          <p:cNvCxnSpPr>
            <a:stCxn id="433" idx="4"/>
            <a:endCxn id="439" idx="0"/>
          </p:cNvCxnSpPr>
          <p:nvPr/>
        </p:nvCxnSpPr>
        <p:spPr>
          <a:xfrm>
            <a:off x="5546413" y="1698150"/>
            <a:ext cx="600" cy="260100"/>
          </a:xfrm>
          <a:prstGeom prst="straightConnector1">
            <a:avLst/>
          </a:prstGeom>
          <a:noFill/>
          <a:ln w="9525" cap="flat" cmpd="sng">
            <a:solidFill>
              <a:schemeClr val="dk1"/>
            </a:solidFill>
            <a:prstDash val="solid"/>
            <a:round/>
            <a:headEnd type="none" w="med" len="med"/>
            <a:tailEnd type="none" w="med" len="med"/>
          </a:ln>
        </p:spPr>
      </p:cxnSp>
      <p:cxnSp>
        <p:nvCxnSpPr>
          <p:cNvPr id="449" name="Google Shape;449;p43"/>
          <p:cNvCxnSpPr>
            <a:stCxn id="429" idx="4"/>
            <a:endCxn id="440" idx="0"/>
          </p:cNvCxnSpPr>
          <p:nvPr/>
        </p:nvCxnSpPr>
        <p:spPr>
          <a:xfrm>
            <a:off x="7509963" y="1698150"/>
            <a:ext cx="1200" cy="260100"/>
          </a:xfrm>
          <a:prstGeom prst="straightConnector1">
            <a:avLst/>
          </a:prstGeom>
          <a:noFill/>
          <a:ln w="9525" cap="flat" cmpd="sng">
            <a:solidFill>
              <a:schemeClr val="dk1"/>
            </a:solidFill>
            <a:prstDash val="solid"/>
            <a:round/>
            <a:headEnd type="none" w="med" len="med"/>
            <a:tailEnd type="none" w="med" len="med"/>
          </a:ln>
        </p:spPr>
      </p:cxnSp>
      <p:sp>
        <p:nvSpPr>
          <p:cNvPr id="450" name="Google Shape;450;p43"/>
          <p:cNvSpPr txBox="1"/>
          <p:nvPr/>
        </p:nvSpPr>
        <p:spPr>
          <a:xfrm flipH="1">
            <a:off x="713175" y="3792726"/>
            <a:ext cx="1812300" cy="385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Pre-launch</a:t>
            </a:r>
            <a:endParaRPr sz="1200">
              <a:solidFill>
                <a:schemeClr val="dk1"/>
              </a:solidFill>
              <a:latin typeface="DM Sans"/>
              <a:ea typeface="DM Sans"/>
              <a:cs typeface="DM Sans"/>
              <a:sym typeface="DM Sans"/>
            </a:endParaRPr>
          </a:p>
        </p:txBody>
      </p:sp>
      <p:sp>
        <p:nvSpPr>
          <p:cNvPr id="451" name="Google Shape;451;p43"/>
          <p:cNvSpPr txBox="1"/>
          <p:nvPr/>
        </p:nvSpPr>
        <p:spPr>
          <a:xfrm flipH="1">
            <a:off x="2677075" y="3792726"/>
            <a:ext cx="1812300" cy="385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Launch</a:t>
            </a:r>
            <a:endParaRPr sz="1200">
              <a:solidFill>
                <a:schemeClr val="dk1"/>
              </a:solidFill>
              <a:latin typeface="DM Sans"/>
              <a:ea typeface="DM Sans"/>
              <a:cs typeface="DM Sans"/>
              <a:sym typeface="DM Sans"/>
            </a:endParaRPr>
          </a:p>
        </p:txBody>
      </p:sp>
      <p:sp>
        <p:nvSpPr>
          <p:cNvPr id="452" name="Google Shape;452;p43"/>
          <p:cNvSpPr txBox="1"/>
          <p:nvPr/>
        </p:nvSpPr>
        <p:spPr>
          <a:xfrm flipH="1">
            <a:off x="4640975" y="3792726"/>
            <a:ext cx="1812300" cy="385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Post-launch follow-up</a:t>
            </a:r>
            <a:endParaRPr sz="1200">
              <a:solidFill>
                <a:schemeClr val="dk1"/>
              </a:solidFill>
              <a:latin typeface="DM Sans"/>
              <a:ea typeface="DM Sans"/>
              <a:cs typeface="DM Sans"/>
              <a:sym typeface="DM Sans"/>
            </a:endParaRPr>
          </a:p>
        </p:txBody>
      </p:sp>
      <p:sp>
        <p:nvSpPr>
          <p:cNvPr id="453" name="Google Shape;453;p43"/>
          <p:cNvSpPr txBox="1"/>
          <p:nvPr/>
        </p:nvSpPr>
        <p:spPr>
          <a:xfrm flipH="1">
            <a:off x="6604875" y="3792726"/>
            <a:ext cx="1812300" cy="385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Evaluation</a:t>
            </a:r>
            <a:endParaRPr sz="1200">
              <a:solidFill>
                <a:schemeClr val="dk1"/>
              </a:solidFill>
              <a:latin typeface="DM Sans"/>
              <a:ea typeface="DM Sans"/>
              <a:cs typeface="DM Sans"/>
              <a:sym typeface="DM Sans"/>
            </a:endParaRPr>
          </a:p>
        </p:txBody>
      </p:sp>
      <p:cxnSp>
        <p:nvCxnSpPr>
          <p:cNvPr id="454" name="Google Shape;454;p43"/>
          <p:cNvCxnSpPr>
            <a:stCxn id="413" idx="6"/>
            <a:endCxn id="417" idx="2"/>
          </p:cNvCxnSpPr>
          <p:nvPr/>
        </p:nvCxnSpPr>
        <p:spPr>
          <a:xfrm>
            <a:off x="1791363" y="3360550"/>
            <a:ext cx="1619700" cy="0"/>
          </a:xfrm>
          <a:prstGeom prst="straightConnector1">
            <a:avLst/>
          </a:prstGeom>
          <a:noFill/>
          <a:ln w="9525" cap="flat" cmpd="sng">
            <a:solidFill>
              <a:schemeClr val="dk1"/>
            </a:solidFill>
            <a:prstDash val="solid"/>
            <a:round/>
            <a:headEnd type="none" w="med" len="med"/>
            <a:tailEnd type="none" w="med" len="med"/>
          </a:ln>
        </p:spPr>
      </p:cxnSp>
      <p:cxnSp>
        <p:nvCxnSpPr>
          <p:cNvPr id="455" name="Google Shape;455;p43"/>
          <p:cNvCxnSpPr>
            <a:stCxn id="417" idx="6"/>
            <a:endCxn id="421" idx="2"/>
          </p:cNvCxnSpPr>
          <p:nvPr/>
        </p:nvCxnSpPr>
        <p:spPr>
          <a:xfrm>
            <a:off x="3755263" y="3360550"/>
            <a:ext cx="1619700" cy="0"/>
          </a:xfrm>
          <a:prstGeom prst="straightConnector1">
            <a:avLst/>
          </a:prstGeom>
          <a:noFill/>
          <a:ln w="9525" cap="flat" cmpd="sng">
            <a:solidFill>
              <a:schemeClr val="dk1"/>
            </a:solidFill>
            <a:prstDash val="solid"/>
            <a:round/>
            <a:headEnd type="none" w="med" len="med"/>
            <a:tailEnd type="none" w="med" len="med"/>
          </a:ln>
        </p:spPr>
      </p:cxnSp>
      <p:cxnSp>
        <p:nvCxnSpPr>
          <p:cNvPr id="456" name="Google Shape;456;p43"/>
          <p:cNvCxnSpPr>
            <a:stCxn id="421" idx="6"/>
            <a:endCxn id="425" idx="2"/>
          </p:cNvCxnSpPr>
          <p:nvPr/>
        </p:nvCxnSpPr>
        <p:spPr>
          <a:xfrm>
            <a:off x="5719163" y="3360550"/>
            <a:ext cx="1619700" cy="0"/>
          </a:xfrm>
          <a:prstGeom prst="straightConnector1">
            <a:avLst/>
          </a:prstGeom>
          <a:noFill/>
          <a:ln w="9525" cap="flat" cmpd="sng">
            <a:solidFill>
              <a:schemeClr val="dk1"/>
            </a:solidFill>
            <a:prstDash val="solid"/>
            <a:round/>
            <a:headEnd type="none" w="med" len="med"/>
            <a:tailEnd type="none" w="med" len="med"/>
          </a:ln>
        </p:spPr>
      </p:cxnSp>
      <p:cxnSp>
        <p:nvCxnSpPr>
          <p:cNvPr id="457" name="Google Shape;457;p43"/>
          <p:cNvCxnSpPr>
            <a:stCxn id="413" idx="4"/>
            <a:endCxn id="450" idx="0"/>
          </p:cNvCxnSpPr>
          <p:nvPr/>
        </p:nvCxnSpPr>
        <p:spPr>
          <a:xfrm>
            <a:off x="1619313" y="3532600"/>
            <a:ext cx="0" cy="260100"/>
          </a:xfrm>
          <a:prstGeom prst="straightConnector1">
            <a:avLst/>
          </a:prstGeom>
          <a:noFill/>
          <a:ln w="9525" cap="flat" cmpd="sng">
            <a:solidFill>
              <a:schemeClr val="dk1"/>
            </a:solidFill>
            <a:prstDash val="solid"/>
            <a:round/>
            <a:headEnd type="none" w="med" len="med"/>
            <a:tailEnd type="none" w="med" len="med"/>
          </a:ln>
        </p:spPr>
      </p:cxnSp>
      <p:cxnSp>
        <p:nvCxnSpPr>
          <p:cNvPr id="458" name="Google Shape;458;p43"/>
          <p:cNvCxnSpPr>
            <a:stCxn id="417" idx="4"/>
            <a:endCxn id="451" idx="0"/>
          </p:cNvCxnSpPr>
          <p:nvPr/>
        </p:nvCxnSpPr>
        <p:spPr>
          <a:xfrm>
            <a:off x="3583213" y="3532600"/>
            <a:ext cx="0" cy="260100"/>
          </a:xfrm>
          <a:prstGeom prst="straightConnector1">
            <a:avLst/>
          </a:prstGeom>
          <a:noFill/>
          <a:ln w="9525" cap="flat" cmpd="sng">
            <a:solidFill>
              <a:schemeClr val="dk1"/>
            </a:solidFill>
            <a:prstDash val="solid"/>
            <a:round/>
            <a:headEnd type="none" w="med" len="med"/>
            <a:tailEnd type="none" w="med" len="med"/>
          </a:ln>
        </p:spPr>
      </p:cxnSp>
      <p:cxnSp>
        <p:nvCxnSpPr>
          <p:cNvPr id="459" name="Google Shape;459;p43"/>
          <p:cNvCxnSpPr>
            <a:stCxn id="421" idx="4"/>
            <a:endCxn id="452" idx="0"/>
          </p:cNvCxnSpPr>
          <p:nvPr/>
        </p:nvCxnSpPr>
        <p:spPr>
          <a:xfrm>
            <a:off x="5547113" y="3532600"/>
            <a:ext cx="0" cy="260100"/>
          </a:xfrm>
          <a:prstGeom prst="straightConnector1">
            <a:avLst/>
          </a:prstGeom>
          <a:noFill/>
          <a:ln w="9525" cap="flat" cmpd="sng">
            <a:solidFill>
              <a:schemeClr val="dk1"/>
            </a:solidFill>
            <a:prstDash val="solid"/>
            <a:round/>
            <a:headEnd type="none" w="med" len="med"/>
            <a:tailEnd type="none" w="med" len="med"/>
          </a:ln>
        </p:spPr>
      </p:cxnSp>
      <p:cxnSp>
        <p:nvCxnSpPr>
          <p:cNvPr id="460" name="Google Shape;460;p43"/>
          <p:cNvCxnSpPr>
            <a:stCxn id="425" idx="4"/>
            <a:endCxn id="453" idx="0"/>
          </p:cNvCxnSpPr>
          <p:nvPr/>
        </p:nvCxnSpPr>
        <p:spPr>
          <a:xfrm>
            <a:off x="7511013" y="3532600"/>
            <a:ext cx="0" cy="260100"/>
          </a:xfrm>
          <a:prstGeom prst="straightConnector1">
            <a:avLst/>
          </a:prstGeom>
          <a:noFill/>
          <a:ln w="9525" cap="flat" cmpd="sng">
            <a:solidFill>
              <a:schemeClr val="dk1"/>
            </a:solidFill>
            <a:prstDash val="solid"/>
            <a:round/>
            <a:headEnd type="none" w="med" len="med"/>
            <a:tailEnd type="none" w="med" len="med"/>
          </a:ln>
        </p:spPr>
      </p:cxnSp>
      <p:cxnSp>
        <p:nvCxnSpPr>
          <p:cNvPr id="461" name="Google Shape;461;p43"/>
          <p:cNvCxnSpPr>
            <a:stCxn id="413" idx="0"/>
            <a:endCxn id="440" idx="2"/>
          </p:cNvCxnSpPr>
          <p:nvPr/>
        </p:nvCxnSpPr>
        <p:spPr>
          <a:xfrm rot="-5400000">
            <a:off x="4142763" y="-179750"/>
            <a:ext cx="844800" cy="5891700"/>
          </a:xfrm>
          <a:prstGeom prst="bentConnector3">
            <a:avLst>
              <a:gd name="adj1" fmla="val 49996"/>
            </a:avLst>
          </a:prstGeom>
          <a:noFill/>
          <a:ln w="9525" cap="flat" cmpd="sng">
            <a:solidFill>
              <a:schemeClr val="dk1"/>
            </a:solidFill>
            <a:prstDash val="solid"/>
            <a:round/>
            <a:headEnd type="none" w="med" len="med"/>
            <a:tailEnd type="none" w="med" len="med"/>
          </a:ln>
        </p:spPr>
      </p:cxnSp>
      <p:grpSp>
        <p:nvGrpSpPr>
          <p:cNvPr id="462" name="Google Shape;462;p43"/>
          <p:cNvGrpSpPr/>
          <p:nvPr/>
        </p:nvGrpSpPr>
        <p:grpSpPr>
          <a:xfrm>
            <a:off x="1447275" y="1354050"/>
            <a:ext cx="344100" cy="344100"/>
            <a:chOff x="122900" y="2140575"/>
            <a:chExt cx="344100" cy="344100"/>
          </a:xfrm>
        </p:grpSpPr>
        <p:sp>
          <p:nvSpPr>
            <p:cNvPr id="442" name="Google Shape;442;p43"/>
            <p:cNvSpPr/>
            <p:nvPr/>
          </p:nvSpPr>
          <p:spPr>
            <a:xfrm>
              <a:off x="122900" y="2140575"/>
              <a:ext cx="344100" cy="34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463" name="Google Shape;463;p43"/>
            <p:cNvSpPr/>
            <p:nvPr/>
          </p:nvSpPr>
          <p:spPr>
            <a:xfrm>
              <a:off x="173000" y="2190675"/>
              <a:ext cx="243900" cy="243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464" name="Google Shape;464;p43"/>
            <p:cNvSpPr/>
            <p:nvPr/>
          </p:nvSpPr>
          <p:spPr>
            <a:xfrm>
              <a:off x="221750" y="2239425"/>
              <a:ext cx="146400" cy="146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grpSp>
        <p:nvGrpSpPr>
          <p:cNvPr id="465" name="Google Shape;465;p43"/>
          <p:cNvGrpSpPr/>
          <p:nvPr/>
        </p:nvGrpSpPr>
        <p:grpSpPr>
          <a:xfrm>
            <a:off x="3410813" y="1354050"/>
            <a:ext cx="344100" cy="344100"/>
            <a:chOff x="122900" y="2140575"/>
            <a:chExt cx="344100" cy="344100"/>
          </a:xfrm>
        </p:grpSpPr>
        <p:sp>
          <p:nvSpPr>
            <p:cNvPr id="443" name="Google Shape;443;p43"/>
            <p:cNvSpPr/>
            <p:nvPr/>
          </p:nvSpPr>
          <p:spPr>
            <a:xfrm>
              <a:off x="122900" y="2140575"/>
              <a:ext cx="344100" cy="34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466" name="Google Shape;466;p43"/>
            <p:cNvSpPr/>
            <p:nvPr/>
          </p:nvSpPr>
          <p:spPr>
            <a:xfrm>
              <a:off x="173000" y="2190675"/>
              <a:ext cx="243900" cy="243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467" name="Google Shape;467;p43"/>
            <p:cNvSpPr/>
            <p:nvPr/>
          </p:nvSpPr>
          <p:spPr>
            <a:xfrm>
              <a:off x="221750" y="2239425"/>
              <a:ext cx="146400" cy="146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p3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Sommaire</a:t>
            </a:r>
            <a:endParaRPr dirty="0"/>
          </a:p>
        </p:txBody>
      </p:sp>
      <p:sp>
        <p:nvSpPr>
          <p:cNvPr id="247" name="Google Shape;247;p31"/>
          <p:cNvSpPr txBox="1">
            <a:spLocks noGrp="1"/>
          </p:cNvSpPr>
          <p:nvPr>
            <p:ph type="title" idx="2"/>
          </p:nvPr>
        </p:nvSpPr>
        <p:spPr>
          <a:xfrm>
            <a:off x="1505375" y="1465652"/>
            <a:ext cx="7347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01</a:t>
            </a:r>
            <a:endParaRPr dirty="0"/>
          </a:p>
        </p:txBody>
      </p:sp>
      <p:sp>
        <p:nvSpPr>
          <p:cNvPr id="248" name="Google Shape;248;p31"/>
          <p:cNvSpPr txBox="1">
            <a:spLocks noGrp="1"/>
          </p:cNvSpPr>
          <p:nvPr>
            <p:ph type="title" idx="3"/>
          </p:nvPr>
        </p:nvSpPr>
        <p:spPr>
          <a:xfrm>
            <a:off x="1505375" y="2899050"/>
            <a:ext cx="7347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04</a:t>
            </a:r>
            <a:endParaRPr dirty="0"/>
          </a:p>
        </p:txBody>
      </p:sp>
      <p:sp>
        <p:nvSpPr>
          <p:cNvPr id="249" name="Google Shape;249;p31"/>
          <p:cNvSpPr txBox="1">
            <a:spLocks noGrp="1"/>
          </p:cNvSpPr>
          <p:nvPr>
            <p:ph type="title" idx="4"/>
          </p:nvPr>
        </p:nvSpPr>
        <p:spPr>
          <a:xfrm>
            <a:off x="4204650" y="1465652"/>
            <a:ext cx="7347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02</a:t>
            </a:r>
            <a:endParaRPr dirty="0"/>
          </a:p>
        </p:txBody>
      </p:sp>
      <p:sp>
        <p:nvSpPr>
          <p:cNvPr id="250" name="Google Shape;250;p31"/>
          <p:cNvSpPr txBox="1">
            <a:spLocks noGrp="1"/>
          </p:cNvSpPr>
          <p:nvPr>
            <p:ph type="title" idx="5"/>
          </p:nvPr>
        </p:nvSpPr>
        <p:spPr>
          <a:xfrm>
            <a:off x="4204650" y="2899050"/>
            <a:ext cx="7347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05</a:t>
            </a:r>
            <a:endParaRPr dirty="0"/>
          </a:p>
        </p:txBody>
      </p:sp>
      <p:sp>
        <p:nvSpPr>
          <p:cNvPr id="251" name="Google Shape;251;p31"/>
          <p:cNvSpPr txBox="1">
            <a:spLocks noGrp="1"/>
          </p:cNvSpPr>
          <p:nvPr>
            <p:ph type="title" idx="6"/>
          </p:nvPr>
        </p:nvSpPr>
        <p:spPr>
          <a:xfrm>
            <a:off x="6903925" y="1465652"/>
            <a:ext cx="7347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03</a:t>
            </a:r>
            <a:endParaRPr dirty="0"/>
          </a:p>
        </p:txBody>
      </p:sp>
      <p:sp>
        <p:nvSpPr>
          <p:cNvPr id="252" name="Google Shape;252;p31"/>
          <p:cNvSpPr txBox="1">
            <a:spLocks noGrp="1"/>
          </p:cNvSpPr>
          <p:nvPr>
            <p:ph type="title" idx="7"/>
          </p:nvPr>
        </p:nvSpPr>
        <p:spPr>
          <a:xfrm>
            <a:off x="6903925" y="2899050"/>
            <a:ext cx="7347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06</a:t>
            </a:r>
            <a:endParaRPr dirty="0"/>
          </a:p>
        </p:txBody>
      </p:sp>
      <p:sp>
        <p:nvSpPr>
          <p:cNvPr id="253" name="Google Shape;253;p31"/>
          <p:cNvSpPr txBox="1">
            <a:spLocks noGrp="1"/>
          </p:cNvSpPr>
          <p:nvPr>
            <p:ph type="subTitle" idx="1"/>
          </p:nvPr>
        </p:nvSpPr>
        <p:spPr>
          <a:xfrm>
            <a:off x="719975" y="1967883"/>
            <a:ext cx="2305500" cy="44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Equipe et rôles</a:t>
            </a:r>
            <a:endParaRPr dirty="0"/>
          </a:p>
        </p:txBody>
      </p:sp>
      <p:sp>
        <p:nvSpPr>
          <p:cNvPr id="254" name="Google Shape;254;p31"/>
          <p:cNvSpPr txBox="1">
            <a:spLocks noGrp="1"/>
          </p:cNvSpPr>
          <p:nvPr>
            <p:ph type="subTitle" idx="8"/>
          </p:nvPr>
        </p:nvSpPr>
        <p:spPr>
          <a:xfrm>
            <a:off x="3419250" y="1967883"/>
            <a:ext cx="2305500" cy="44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Gestion de projet</a:t>
            </a:r>
            <a:endParaRPr dirty="0"/>
          </a:p>
        </p:txBody>
      </p:sp>
      <p:sp>
        <p:nvSpPr>
          <p:cNvPr id="256" name="Google Shape;256;p31"/>
          <p:cNvSpPr txBox="1">
            <a:spLocks noGrp="1"/>
          </p:cNvSpPr>
          <p:nvPr>
            <p:ph type="subTitle" idx="13"/>
          </p:nvPr>
        </p:nvSpPr>
        <p:spPr>
          <a:xfrm>
            <a:off x="473967" y="3263120"/>
            <a:ext cx="2797515" cy="72407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Architecture du système de transmission</a:t>
            </a:r>
            <a:endParaRPr dirty="0"/>
          </a:p>
        </p:txBody>
      </p:sp>
      <p:sp>
        <p:nvSpPr>
          <p:cNvPr id="257" name="Google Shape;257;p31"/>
          <p:cNvSpPr txBox="1">
            <a:spLocks noGrp="1"/>
          </p:cNvSpPr>
          <p:nvPr>
            <p:ph type="subTitle" idx="14"/>
          </p:nvPr>
        </p:nvSpPr>
        <p:spPr>
          <a:xfrm>
            <a:off x="3419250" y="3401358"/>
            <a:ext cx="2305500" cy="44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Cas d’étude</a:t>
            </a:r>
            <a:endParaRPr dirty="0"/>
          </a:p>
        </p:txBody>
      </p:sp>
      <p:sp>
        <p:nvSpPr>
          <p:cNvPr id="258" name="Google Shape;258;p31"/>
          <p:cNvSpPr txBox="1">
            <a:spLocks noGrp="1"/>
          </p:cNvSpPr>
          <p:nvPr>
            <p:ph type="subTitle" idx="15"/>
          </p:nvPr>
        </p:nvSpPr>
        <p:spPr>
          <a:xfrm>
            <a:off x="6118525" y="3401358"/>
            <a:ext cx="2305500" cy="44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Bilan</a:t>
            </a:r>
            <a:endParaRPr dirty="0"/>
          </a:p>
        </p:txBody>
      </p:sp>
      <p:sp>
        <p:nvSpPr>
          <p:cNvPr id="4" name="Google Shape;255;p31">
            <a:extLst>
              <a:ext uri="{FF2B5EF4-FFF2-40B4-BE49-F238E27FC236}">
                <a16:creationId xmlns:a16="http://schemas.microsoft.com/office/drawing/2014/main" id="{774D8AA0-B977-49DC-4AA0-BE913B769E8D}"/>
              </a:ext>
            </a:extLst>
          </p:cNvPr>
          <p:cNvSpPr txBox="1">
            <a:spLocks noGrp="1"/>
          </p:cNvSpPr>
          <p:nvPr>
            <p:ph type="subTitle" idx="9"/>
          </p:nvPr>
        </p:nvSpPr>
        <p:spPr>
          <a:xfrm>
            <a:off x="6118525" y="1842803"/>
            <a:ext cx="2305500" cy="768229"/>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Gestion du développement</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472" name="Google Shape;472;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Organizational chart</a:t>
            </a:r>
            <a:endParaRPr/>
          </a:p>
        </p:txBody>
      </p:sp>
      <p:cxnSp>
        <p:nvCxnSpPr>
          <p:cNvPr id="473" name="Google Shape;473;p44"/>
          <p:cNvCxnSpPr>
            <a:stCxn id="474" idx="2"/>
            <a:endCxn id="475" idx="0"/>
          </p:cNvCxnSpPr>
          <p:nvPr/>
        </p:nvCxnSpPr>
        <p:spPr>
          <a:xfrm rot="-5400000" flipH="1">
            <a:off x="5100697" y="1094450"/>
            <a:ext cx="489600" cy="1546200"/>
          </a:xfrm>
          <a:prstGeom prst="bentConnector3">
            <a:avLst>
              <a:gd name="adj1" fmla="val 49995"/>
            </a:avLst>
          </a:prstGeom>
          <a:noFill/>
          <a:ln w="9525" cap="flat" cmpd="sng">
            <a:solidFill>
              <a:schemeClr val="dk1"/>
            </a:solidFill>
            <a:prstDash val="solid"/>
            <a:miter lim="8000"/>
            <a:headEnd type="none" w="sm" len="sm"/>
            <a:tailEnd type="none" w="sm" len="sm"/>
          </a:ln>
        </p:spPr>
      </p:cxnSp>
      <p:cxnSp>
        <p:nvCxnSpPr>
          <p:cNvPr id="476" name="Google Shape;476;p44"/>
          <p:cNvCxnSpPr>
            <a:stCxn id="477" idx="0"/>
            <a:endCxn id="474" idx="2"/>
          </p:cNvCxnSpPr>
          <p:nvPr/>
        </p:nvCxnSpPr>
        <p:spPr>
          <a:xfrm rot="-5400000">
            <a:off x="3554608" y="1094416"/>
            <a:ext cx="489600" cy="1546200"/>
          </a:xfrm>
          <a:prstGeom prst="bentConnector3">
            <a:avLst>
              <a:gd name="adj1" fmla="val 49995"/>
            </a:avLst>
          </a:prstGeom>
          <a:noFill/>
          <a:ln w="9525" cap="flat" cmpd="sng">
            <a:solidFill>
              <a:schemeClr val="dk1"/>
            </a:solidFill>
            <a:prstDash val="solid"/>
            <a:miter lim="8000"/>
            <a:headEnd type="none" w="sm" len="sm"/>
            <a:tailEnd type="none" w="sm" len="sm"/>
          </a:ln>
        </p:spPr>
      </p:cxnSp>
      <p:cxnSp>
        <p:nvCxnSpPr>
          <p:cNvPr id="478" name="Google Shape;478;p44"/>
          <p:cNvCxnSpPr>
            <a:stCxn id="477" idx="2"/>
            <a:endCxn id="479" idx="0"/>
          </p:cNvCxnSpPr>
          <p:nvPr/>
        </p:nvCxnSpPr>
        <p:spPr>
          <a:xfrm rot="-5400000" flipH="1">
            <a:off x="3131308" y="2378116"/>
            <a:ext cx="528000" cy="738000"/>
          </a:xfrm>
          <a:prstGeom prst="bentConnector3">
            <a:avLst>
              <a:gd name="adj1" fmla="val 50013"/>
            </a:avLst>
          </a:prstGeom>
          <a:noFill/>
          <a:ln w="9525" cap="flat" cmpd="sng">
            <a:solidFill>
              <a:schemeClr val="dk1"/>
            </a:solidFill>
            <a:prstDash val="solid"/>
            <a:miter lim="8000"/>
            <a:headEnd type="none" w="sm" len="sm"/>
            <a:tailEnd type="none" w="sm" len="sm"/>
          </a:ln>
        </p:spPr>
      </p:cxnSp>
      <p:cxnSp>
        <p:nvCxnSpPr>
          <p:cNvPr id="480" name="Google Shape;480;p44"/>
          <p:cNvCxnSpPr>
            <a:stCxn id="481" idx="0"/>
            <a:endCxn id="477" idx="2"/>
          </p:cNvCxnSpPr>
          <p:nvPr/>
        </p:nvCxnSpPr>
        <p:spPr>
          <a:xfrm rot="-5400000">
            <a:off x="2393179" y="2378000"/>
            <a:ext cx="528000" cy="738300"/>
          </a:xfrm>
          <a:prstGeom prst="bentConnector3">
            <a:avLst>
              <a:gd name="adj1" fmla="val 50013"/>
            </a:avLst>
          </a:prstGeom>
          <a:noFill/>
          <a:ln w="9525" cap="flat" cmpd="sng">
            <a:solidFill>
              <a:schemeClr val="dk1"/>
            </a:solidFill>
            <a:prstDash val="solid"/>
            <a:miter lim="8000"/>
            <a:headEnd type="none" w="sm" len="sm"/>
            <a:tailEnd type="none" w="sm" len="sm"/>
          </a:ln>
        </p:spPr>
      </p:cxnSp>
      <p:cxnSp>
        <p:nvCxnSpPr>
          <p:cNvPr id="482" name="Google Shape;482;p44"/>
          <p:cNvCxnSpPr>
            <a:stCxn id="475" idx="2"/>
            <a:endCxn id="483" idx="0"/>
          </p:cNvCxnSpPr>
          <p:nvPr/>
        </p:nvCxnSpPr>
        <p:spPr>
          <a:xfrm rot="-5400000" flipH="1">
            <a:off x="6223482" y="2378116"/>
            <a:ext cx="528000" cy="738000"/>
          </a:xfrm>
          <a:prstGeom prst="bentConnector3">
            <a:avLst>
              <a:gd name="adj1" fmla="val 50013"/>
            </a:avLst>
          </a:prstGeom>
          <a:noFill/>
          <a:ln w="9525" cap="flat" cmpd="sng">
            <a:solidFill>
              <a:schemeClr val="dk1"/>
            </a:solidFill>
            <a:prstDash val="solid"/>
            <a:miter lim="8000"/>
            <a:headEnd type="none" w="sm" len="sm"/>
            <a:tailEnd type="none" w="sm" len="sm"/>
          </a:ln>
        </p:spPr>
      </p:cxnSp>
      <p:cxnSp>
        <p:nvCxnSpPr>
          <p:cNvPr id="484" name="Google Shape;484;p44"/>
          <p:cNvCxnSpPr>
            <a:stCxn id="485" idx="0"/>
            <a:endCxn id="475" idx="2"/>
          </p:cNvCxnSpPr>
          <p:nvPr/>
        </p:nvCxnSpPr>
        <p:spPr>
          <a:xfrm rot="-5400000">
            <a:off x="5485352" y="2378000"/>
            <a:ext cx="528000" cy="738300"/>
          </a:xfrm>
          <a:prstGeom prst="bentConnector3">
            <a:avLst>
              <a:gd name="adj1" fmla="val 50013"/>
            </a:avLst>
          </a:prstGeom>
          <a:noFill/>
          <a:ln w="9525" cap="flat" cmpd="sng">
            <a:solidFill>
              <a:schemeClr val="dk1"/>
            </a:solidFill>
            <a:prstDash val="solid"/>
            <a:miter lim="8000"/>
            <a:headEnd type="none" w="sm" len="sm"/>
            <a:tailEnd type="none" w="sm" len="sm"/>
          </a:ln>
        </p:spPr>
      </p:cxnSp>
      <p:cxnSp>
        <p:nvCxnSpPr>
          <p:cNvPr id="486" name="Google Shape;486;p44"/>
          <p:cNvCxnSpPr>
            <a:stCxn id="487" idx="0"/>
            <a:endCxn id="481" idx="2"/>
          </p:cNvCxnSpPr>
          <p:nvPr/>
        </p:nvCxnSpPr>
        <p:spPr>
          <a:xfrm rot="-5400000">
            <a:off x="1654975" y="3276833"/>
            <a:ext cx="528000" cy="738300"/>
          </a:xfrm>
          <a:prstGeom prst="bentConnector3">
            <a:avLst>
              <a:gd name="adj1" fmla="val 50003"/>
            </a:avLst>
          </a:prstGeom>
          <a:noFill/>
          <a:ln w="9525" cap="flat" cmpd="sng">
            <a:solidFill>
              <a:schemeClr val="dk1"/>
            </a:solidFill>
            <a:prstDash val="solid"/>
            <a:miter lim="8000"/>
            <a:headEnd type="none" w="sm" len="sm"/>
            <a:tailEnd type="none" w="sm" len="sm"/>
          </a:ln>
        </p:spPr>
      </p:cxnSp>
      <p:cxnSp>
        <p:nvCxnSpPr>
          <p:cNvPr id="488" name="Google Shape;488;p44"/>
          <p:cNvCxnSpPr>
            <a:stCxn id="489" idx="0"/>
            <a:endCxn id="481" idx="2"/>
          </p:cNvCxnSpPr>
          <p:nvPr/>
        </p:nvCxnSpPr>
        <p:spPr>
          <a:xfrm rot="5400000" flipH="1">
            <a:off x="2393069" y="3276833"/>
            <a:ext cx="528000" cy="738300"/>
          </a:xfrm>
          <a:prstGeom prst="bentConnector3">
            <a:avLst>
              <a:gd name="adj1" fmla="val 50003"/>
            </a:avLst>
          </a:prstGeom>
          <a:noFill/>
          <a:ln w="9525" cap="flat" cmpd="sng">
            <a:solidFill>
              <a:schemeClr val="dk1"/>
            </a:solidFill>
            <a:prstDash val="solid"/>
            <a:miter lim="8000"/>
            <a:headEnd type="none" w="sm" len="sm"/>
            <a:tailEnd type="none" w="sm" len="sm"/>
          </a:ln>
        </p:spPr>
      </p:cxnSp>
      <p:cxnSp>
        <p:nvCxnSpPr>
          <p:cNvPr id="490" name="Google Shape;490;p44"/>
          <p:cNvCxnSpPr>
            <a:stCxn id="491" idx="0"/>
            <a:endCxn id="485" idx="2"/>
          </p:cNvCxnSpPr>
          <p:nvPr/>
        </p:nvCxnSpPr>
        <p:spPr>
          <a:xfrm rot="-5400000">
            <a:off x="4747150" y="3276833"/>
            <a:ext cx="528000" cy="738300"/>
          </a:xfrm>
          <a:prstGeom prst="bentConnector3">
            <a:avLst>
              <a:gd name="adj1" fmla="val 50003"/>
            </a:avLst>
          </a:prstGeom>
          <a:noFill/>
          <a:ln w="9525" cap="flat" cmpd="sng">
            <a:solidFill>
              <a:schemeClr val="dk1"/>
            </a:solidFill>
            <a:prstDash val="solid"/>
            <a:miter lim="8000"/>
            <a:headEnd type="none" w="sm" len="sm"/>
            <a:tailEnd type="none" w="sm" len="sm"/>
          </a:ln>
        </p:spPr>
      </p:cxnSp>
      <p:cxnSp>
        <p:nvCxnSpPr>
          <p:cNvPr id="492" name="Google Shape;492;p44"/>
          <p:cNvCxnSpPr>
            <a:stCxn id="493" idx="0"/>
            <a:endCxn id="485" idx="2"/>
          </p:cNvCxnSpPr>
          <p:nvPr/>
        </p:nvCxnSpPr>
        <p:spPr>
          <a:xfrm rot="5400000" flipH="1">
            <a:off x="5485244" y="3276833"/>
            <a:ext cx="528000" cy="738300"/>
          </a:xfrm>
          <a:prstGeom prst="bentConnector3">
            <a:avLst>
              <a:gd name="adj1" fmla="val 50003"/>
            </a:avLst>
          </a:prstGeom>
          <a:noFill/>
          <a:ln w="9525" cap="flat" cmpd="sng">
            <a:solidFill>
              <a:schemeClr val="dk1"/>
            </a:solidFill>
            <a:prstDash val="solid"/>
            <a:miter lim="8000"/>
            <a:headEnd type="none" w="sm" len="sm"/>
            <a:tailEnd type="none" w="sm" len="sm"/>
          </a:ln>
        </p:spPr>
      </p:cxnSp>
      <p:cxnSp>
        <p:nvCxnSpPr>
          <p:cNvPr id="494" name="Google Shape;494;p44"/>
          <p:cNvCxnSpPr>
            <a:stCxn id="495" idx="0"/>
            <a:endCxn id="485" idx="2"/>
          </p:cNvCxnSpPr>
          <p:nvPr/>
        </p:nvCxnSpPr>
        <p:spPr>
          <a:xfrm rot="5400000" flipH="1">
            <a:off x="6223500" y="2538683"/>
            <a:ext cx="528000" cy="2214600"/>
          </a:xfrm>
          <a:prstGeom prst="bentConnector3">
            <a:avLst>
              <a:gd name="adj1" fmla="val 50003"/>
            </a:avLst>
          </a:prstGeom>
          <a:noFill/>
          <a:ln w="9525" cap="flat" cmpd="sng">
            <a:solidFill>
              <a:schemeClr val="dk1"/>
            </a:solidFill>
            <a:prstDash val="solid"/>
            <a:miter lim="8000"/>
            <a:headEnd type="none" w="sm" len="sm"/>
            <a:tailEnd type="none" w="sm" len="sm"/>
          </a:ln>
        </p:spPr>
      </p:cxnSp>
      <p:sp>
        <p:nvSpPr>
          <p:cNvPr id="474" name="Google Shape;474;p44"/>
          <p:cNvSpPr txBox="1"/>
          <p:nvPr/>
        </p:nvSpPr>
        <p:spPr>
          <a:xfrm>
            <a:off x="3899647" y="1251950"/>
            <a:ext cx="1345500" cy="37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DM Sans"/>
                <a:ea typeface="DM Sans"/>
                <a:cs typeface="DM Sans"/>
                <a:sym typeface="DM Sans"/>
              </a:rPr>
              <a:t>CEO</a:t>
            </a:r>
            <a:endParaRPr sz="1000" b="1">
              <a:solidFill>
                <a:schemeClr val="dk1"/>
              </a:solidFill>
              <a:latin typeface="DM Sans"/>
              <a:ea typeface="DM Sans"/>
              <a:cs typeface="DM Sans"/>
              <a:sym typeface="DM Sans"/>
            </a:endParaRPr>
          </a:p>
        </p:txBody>
      </p:sp>
      <p:sp>
        <p:nvSpPr>
          <p:cNvPr id="477" name="Google Shape;477;p44"/>
          <p:cNvSpPr txBox="1"/>
          <p:nvPr/>
        </p:nvSpPr>
        <p:spPr>
          <a:xfrm>
            <a:off x="2354608" y="2112316"/>
            <a:ext cx="1343400" cy="37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DM Sans"/>
                <a:ea typeface="DM Sans"/>
                <a:cs typeface="DM Sans"/>
                <a:sym typeface="DM Sans"/>
              </a:rPr>
              <a:t>Manager 1</a:t>
            </a:r>
            <a:endParaRPr sz="1000" b="1">
              <a:solidFill>
                <a:schemeClr val="dk1"/>
              </a:solidFill>
              <a:latin typeface="DM Sans"/>
              <a:ea typeface="DM Sans"/>
              <a:cs typeface="DM Sans"/>
              <a:sym typeface="DM Sans"/>
            </a:endParaRPr>
          </a:p>
        </p:txBody>
      </p:sp>
      <p:sp>
        <p:nvSpPr>
          <p:cNvPr id="475" name="Google Shape;475;p44"/>
          <p:cNvSpPr txBox="1"/>
          <p:nvPr/>
        </p:nvSpPr>
        <p:spPr>
          <a:xfrm>
            <a:off x="5446782" y="2112316"/>
            <a:ext cx="1343400" cy="37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DM Sans"/>
                <a:ea typeface="DM Sans"/>
                <a:cs typeface="DM Sans"/>
                <a:sym typeface="DM Sans"/>
              </a:rPr>
              <a:t>Manager 2</a:t>
            </a:r>
            <a:endParaRPr sz="1000" b="1">
              <a:solidFill>
                <a:schemeClr val="dk1"/>
              </a:solidFill>
              <a:latin typeface="DM Sans"/>
              <a:ea typeface="DM Sans"/>
              <a:cs typeface="DM Sans"/>
              <a:sym typeface="DM Sans"/>
            </a:endParaRPr>
          </a:p>
        </p:txBody>
      </p:sp>
      <p:sp>
        <p:nvSpPr>
          <p:cNvPr id="483" name="Google Shape;483;p44"/>
          <p:cNvSpPr txBox="1"/>
          <p:nvPr/>
        </p:nvSpPr>
        <p:spPr>
          <a:xfrm>
            <a:off x="6268296" y="3011150"/>
            <a:ext cx="1176600" cy="37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DM Sans"/>
                <a:ea typeface="DM Sans"/>
                <a:cs typeface="DM Sans"/>
                <a:sym typeface="DM Sans"/>
              </a:rPr>
              <a:t>Team Leader 2</a:t>
            </a:r>
            <a:endParaRPr sz="1000" b="1">
              <a:solidFill>
                <a:schemeClr val="dk1"/>
              </a:solidFill>
              <a:latin typeface="DM Sans"/>
              <a:ea typeface="DM Sans"/>
              <a:cs typeface="DM Sans"/>
              <a:sym typeface="DM Sans"/>
            </a:endParaRPr>
          </a:p>
        </p:txBody>
      </p:sp>
      <p:sp>
        <p:nvSpPr>
          <p:cNvPr id="485" name="Google Shape;485;p44"/>
          <p:cNvSpPr txBox="1"/>
          <p:nvPr/>
        </p:nvSpPr>
        <p:spPr>
          <a:xfrm>
            <a:off x="4791902" y="3011150"/>
            <a:ext cx="1176600" cy="37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DM Sans"/>
                <a:ea typeface="DM Sans"/>
                <a:cs typeface="DM Sans"/>
                <a:sym typeface="DM Sans"/>
              </a:rPr>
              <a:t>Team Leader 1</a:t>
            </a:r>
            <a:endParaRPr sz="1000" b="1">
              <a:solidFill>
                <a:schemeClr val="dk1"/>
              </a:solidFill>
              <a:latin typeface="DM Sans"/>
              <a:ea typeface="DM Sans"/>
              <a:cs typeface="DM Sans"/>
              <a:sym typeface="DM Sans"/>
            </a:endParaRPr>
          </a:p>
        </p:txBody>
      </p:sp>
      <p:sp>
        <p:nvSpPr>
          <p:cNvPr id="479" name="Google Shape;479;p44"/>
          <p:cNvSpPr txBox="1"/>
          <p:nvPr/>
        </p:nvSpPr>
        <p:spPr>
          <a:xfrm>
            <a:off x="3176123" y="3011150"/>
            <a:ext cx="1176600" cy="37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DM Sans"/>
                <a:ea typeface="DM Sans"/>
                <a:cs typeface="DM Sans"/>
                <a:sym typeface="DM Sans"/>
              </a:rPr>
              <a:t>Team Leader 2</a:t>
            </a:r>
            <a:endParaRPr sz="1000" b="1">
              <a:solidFill>
                <a:schemeClr val="dk1"/>
              </a:solidFill>
              <a:latin typeface="DM Sans"/>
              <a:ea typeface="DM Sans"/>
              <a:cs typeface="DM Sans"/>
              <a:sym typeface="DM Sans"/>
            </a:endParaRPr>
          </a:p>
        </p:txBody>
      </p:sp>
      <p:sp>
        <p:nvSpPr>
          <p:cNvPr id="481" name="Google Shape;481;p44"/>
          <p:cNvSpPr txBox="1"/>
          <p:nvPr/>
        </p:nvSpPr>
        <p:spPr>
          <a:xfrm>
            <a:off x="1699729" y="3011150"/>
            <a:ext cx="1176600" cy="37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DM Sans"/>
                <a:ea typeface="DM Sans"/>
                <a:cs typeface="DM Sans"/>
                <a:sym typeface="DM Sans"/>
              </a:rPr>
              <a:t>Team Leader 1</a:t>
            </a:r>
            <a:endParaRPr sz="1000" b="1">
              <a:solidFill>
                <a:schemeClr val="dk1"/>
              </a:solidFill>
              <a:latin typeface="DM Sans"/>
              <a:ea typeface="DM Sans"/>
              <a:cs typeface="DM Sans"/>
              <a:sym typeface="DM Sans"/>
            </a:endParaRPr>
          </a:p>
        </p:txBody>
      </p:sp>
      <p:sp>
        <p:nvSpPr>
          <p:cNvPr id="493" name="Google Shape;493;p44"/>
          <p:cNvSpPr txBox="1"/>
          <p:nvPr/>
        </p:nvSpPr>
        <p:spPr>
          <a:xfrm>
            <a:off x="5530094" y="3909983"/>
            <a:ext cx="1176600" cy="37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DM Sans"/>
                <a:ea typeface="DM Sans"/>
                <a:cs typeface="DM Sans"/>
                <a:sym typeface="DM Sans"/>
              </a:rPr>
              <a:t>Employee 4</a:t>
            </a:r>
            <a:endParaRPr sz="1000" b="1">
              <a:solidFill>
                <a:schemeClr val="dk1"/>
              </a:solidFill>
              <a:latin typeface="DM Sans"/>
              <a:ea typeface="DM Sans"/>
              <a:cs typeface="DM Sans"/>
              <a:sym typeface="DM Sans"/>
            </a:endParaRPr>
          </a:p>
        </p:txBody>
      </p:sp>
      <p:sp>
        <p:nvSpPr>
          <p:cNvPr id="491" name="Google Shape;491;p44"/>
          <p:cNvSpPr txBox="1"/>
          <p:nvPr/>
        </p:nvSpPr>
        <p:spPr>
          <a:xfrm>
            <a:off x="4053700" y="3909983"/>
            <a:ext cx="1176600" cy="37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DM Sans"/>
                <a:ea typeface="DM Sans"/>
                <a:cs typeface="DM Sans"/>
                <a:sym typeface="DM Sans"/>
              </a:rPr>
              <a:t>Employee 3</a:t>
            </a:r>
            <a:endParaRPr sz="1000" b="1">
              <a:solidFill>
                <a:schemeClr val="dk1"/>
              </a:solidFill>
              <a:latin typeface="DM Sans"/>
              <a:ea typeface="DM Sans"/>
              <a:cs typeface="DM Sans"/>
              <a:sym typeface="DM Sans"/>
            </a:endParaRPr>
          </a:p>
        </p:txBody>
      </p:sp>
      <p:sp>
        <p:nvSpPr>
          <p:cNvPr id="489" name="Google Shape;489;p44"/>
          <p:cNvSpPr txBox="1"/>
          <p:nvPr/>
        </p:nvSpPr>
        <p:spPr>
          <a:xfrm>
            <a:off x="2437919" y="3909983"/>
            <a:ext cx="1176600" cy="37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DM Sans"/>
                <a:ea typeface="DM Sans"/>
                <a:cs typeface="DM Sans"/>
                <a:sym typeface="DM Sans"/>
              </a:rPr>
              <a:t>Employee 2</a:t>
            </a:r>
            <a:endParaRPr sz="1000" b="1">
              <a:solidFill>
                <a:schemeClr val="dk1"/>
              </a:solidFill>
              <a:latin typeface="DM Sans"/>
              <a:ea typeface="DM Sans"/>
              <a:cs typeface="DM Sans"/>
              <a:sym typeface="DM Sans"/>
            </a:endParaRPr>
          </a:p>
        </p:txBody>
      </p:sp>
      <p:sp>
        <p:nvSpPr>
          <p:cNvPr id="487" name="Google Shape;487;p44"/>
          <p:cNvSpPr txBox="1"/>
          <p:nvPr/>
        </p:nvSpPr>
        <p:spPr>
          <a:xfrm>
            <a:off x="961525" y="3909983"/>
            <a:ext cx="1176600" cy="37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DM Sans"/>
                <a:ea typeface="DM Sans"/>
                <a:cs typeface="DM Sans"/>
                <a:sym typeface="DM Sans"/>
              </a:rPr>
              <a:t>Employee 1</a:t>
            </a:r>
            <a:endParaRPr sz="1000">
              <a:solidFill>
                <a:schemeClr val="dk1"/>
              </a:solidFill>
              <a:latin typeface="DM Sans"/>
              <a:ea typeface="DM Sans"/>
              <a:cs typeface="DM Sans"/>
              <a:sym typeface="DM Sans"/>
            </a:endParaRPr>
          </a:p>
        </p:txBody>
      </p:sp>
      <p:sp>
        <p:nvSpPr>
          <p:cNvPr id="495" name="Google Shape;495;p44"/>
          <p:cNvSpPr txBox="1"/>
          <p:nvPr/>
        </p:nvSpPr>
        <p:spPr>
          <a:xfrm>
            <a:off x="7006500" y="3909983"/>
            <a:ext cx="1176600" cy="37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DM Sans"/>
                <a:ea typeface="DM Sans"/>
                <a:cs typeface="DM Sans"/>
                <a:sym typeface="DM Sans"/>
              </a:rPr>
              <a:t>Employee 5</a:t>
            </a:r>
            <a:endParaRPr sz="1000" b="1">
              <a:solidFill>
                <a:schemeClr val="dk1"/>
              </a:solidFill>
              <a:latin typeface="DM Sans"/>
              <a:ea typeface="DM Sans"/>
              <a:cs typeface="DM Sans"/>
              <a:sym typeface="DM Sans"/>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99"/>
        <p:cNvGrpSpPr/>
        <p:nvPr/>
      </p:nvGrpSpPr>
      <p:grpSpPr>
        <a:xfrm>
          <a:off x="0" y="0"/>
          <a:ext cx="0" cy="0"/>
          <a:chOff x="0" y="0"/>
          <a:chExt cx="0" cy="0"/>
        </a:xfrm>
      </p:grpSpPr>
      <p:sp>
        <p:nvSpPr>
          <p:cNvPr id="500" name="Google Shape;500;p45"/>
          <p:cNvSpPr txBox="1">
            <a:spLocks noGrp="1"/>
          </p:cNvSpPr>
          <p:nvPr>
            <p:ph type="title"/>
          </p:nvPr>
        </p:nvSpPr>
        <p:spPr>
          <a:xfrm>
            <a:off x="5006125" y="445025"/>
            <a:ext cx="3417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Life's moments</a:t>
            </a:r>
            <a:endParaRPr/>
          </a:p>
        </p:txBody>
      </p:sp>
      <p:sp>
        <p:nvSpPr>
          <p:cNvPr id="501" name="Google Shape;501;p45"/>
          <p:cNvSpPr txBox="1">
            <a:spLocks noGrp="1"/>
          </p:cNvSpPr>
          <p:nvPr>
            <p:ph type="subTitle" idx="1"/>
          </p:nvPr>
        </p:nvSpPr>
        <p:spPr>
          <a:xfrm>
            <a:off x="5011000" y="1046225"/>
            <a:ext cx="3417900" cy="902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Don't let life's special moments slip away—capture and preserve them through photographs. In this newsletter we want to show you these special moments!</a:t>
            </a:r>
            <a:endParaRPr/>
          </a:p>
        </p:txBody>
      </p:sp>
      <p:pic>
        <p:nvPicPr>
          <p:cNvPr id="502" name="Google Shape;502;p45"/>
          <p:cNvPicPr preferRelativeResize="0">
            <a:picLocks noGrp="1"/>
          </p:cNvPicPr>
          <p:nvPr>
            <p:ph type="pic" idx="2"/>
          </p:nvPr>
        </p:nvPicPr>
        <p:blipFill rotWithShape="1">
          <a:blip r:embed="rId3">
            <a:alphaModFix/>
          </a:blip>
          <a:srcRect t="16675" b="16675"/>
          <a:stretch/>
        </p:blipFill>
        <p:spPr>
          <a:xfrm>
            <a:off x="715100" y="977850"/>
            <a:ext cx="3187800" cy="3187800"/>
          </a:xfrm>
          <a:prstGeom prst="ellipse">
            <a:avLst/>
          </a:prstGeom>
        </p:spPr>
      </p:pic>
      <p:pic>
        <p:nvPicPr>
          <p:cNvPr id="503" name="Google Shape;503;p45"/>
          <p:cNvPicPr preferRelativeResize="0">
            <a:picLocks noGrp="1"/>
          </p:cNvPicPr>
          <p:nvPr>
            <p:ph type="pic" idx="3"/>
          </p:nvPr>
        </p:nvPicPr>
        <p:blipFill rotWithShape="1">
          <a:blip r:embed="rId4">
            <a:alphaModFix/>
          </a:blip>
          <a:srcRect l="16675" r="16675"/>
          <a:stretch/>
        </p:blipFill>
        <p:spPr>
          <a:xfrm>
            <a:off x="4397963" y="2400150"/>
            <a:ext cx="1765500" cy="1765500"/>
          </a:xfrm>
          <a:prstGeom prst="ellipse">
            <a:avLst/>
          </a:prstGeom>
        </p:spPr>
      </p:pic>
      <p:pic>
        <p:nvPicPr>
          <p:cNvPr id="504" name="Google Shape;504;p45"/>
          <p:cNvPicPr preferRelativeResize="0">
            <a:picLocks noGrp="1"/>
          </p:cNvPicPr>
          <p:nvPr>
            <p:ph type="pic" idx="4"/>
          </p:nvPr>
        </p:nvPicPr>
        <p:blipFill rotWithShape="1">
          <a:blip r:embed="rId5">
            <a:alphaModFix/>
          </a:blip>
          <a:srcRect l="16675" r="16675"/>
          <a:stretch/>
        </p:blipFill>
        <p:spPr>
          <a:xfrm>
            <a:off x="6658525" y="2400150"/>
            <a:ext cx="1765500" cy="1765500"/>
          </a:xfrm>
          <a:prstGeom prst="ellipse">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08"/>
        <p:cNvGrpSpPr/>
        <p:nvPr/>
      </p:nvGrpSpPr>
      <p:grpSpPr>
        <a:xfrm>
          <a:off x="0" y="0"/>
          <a:ext cx="0" cy="0"/>
          <a:chOff x="0" y="0"/>
          <a:chExt cx="0" cy="0"/>
        </a:xfrm>
      </p:grpSpPr>
      <p:sp>
        <p:nvSpPr>
          <p:cNvPr id="509" name="Google Shape;509;p46"/>
          <p:cNvSpPr txBox="1">
            <a:spLocks noGrp="1"/>
          </p:cNvSpPr>
          <p:nvPr>
            <p:ph type="subTitle" idx="1"/>
          </p:nvPr>
        </p:nvSpPr>
        <p:spPr>
          <a:xfrm>
            <a:off x="2866963" y="1503975"/>
            <a:ext cx="4742700" cy="52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—Laura Patterson</a:t>
            </a:r>
            <a:endParaRPr/>
          </a:p>
        </p:txBody>
      </p:sp>
      <p:sp>
        <p:nvSpPr>
          <p:cNvPr id="510" name="Google Shape;510;p46"/>
          <p:cNvSpPr txBox="1">
            <a:spLocks noGrp="1"/>
          </p:cNvSpPr>
          <p:nvPr>
            <p:ph type="subTitle" idx="2"/>
          </p:nvPr>
        </p:nvSpPr>
        <p:spPr>
          <a:xfrm>
            <a:off x="2866963" y="2723675"/>
            <a:ext cx="4742700" cy="52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—John Nelson</a:t>
            </a:r>
            <a:endParaRPr/>
          </a:p>
        </p:txBody>
      </p:sp>
      <p:sp>
        <p:nvSpPr>
          <p:cNvPr id="511" name="Google Shape;511;p46"/>
          <p:cNvSpPr txBox="1">
            <a:spLocks noGrp="1"/>
          </p:cNvSpPr>
          <p:nvPr>
            <p:ph type="subTitle" idx="3"/>
          </p:nvPr>
        </p:nvSpPr>
        <p:spPr>
          <a:xfrm>
            <a:off x="2866963" y="3943375"/>
            <a:ext cx="4742700" cy="52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—Jane James</a:t>
            </a:r>
            <a:endParaRPr/>
          </a:p>
        </p:txBody>
      </p:sp>
      <p:sp>
        <p:nvSpPr>
          <p:cNvPr id="512" name="Google Shape;512;p46"/>
          <p:cNvSpPr txBox="1">
            <a:spLocks noGrp="1"/>
          </p:cNvSpPr>
          <p:nvPr>
            <p:ph type="subTitle" idx="4"/>
          </p:nvPr>
        </p:nvSpPr>
        <p:spPr>
          <a:xfrm>
            <a:off x="2866963" y="1135025"/>
            <a:ext cx="4742700" cy="45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"I'm continually impressed by the valuable insights this newsletter provides. It's become a must-read in my inbox"</a:t>
            </a:r>
            <a:endParaRPr/>
          </a:p>
        </p:txBody>
      </p:sp>
      <p:sp>
        <p:nvSpPr>
          <p:cNvPr id="513" name="Google Shape;513;p46"/>
          <p:cNvSpPr txBox="1">
            <a:spLocks noGrp="1"/>
          </p:cNvSpPr>
          <p:nvPr>
            <p:ph type="subTitle" idx="5"/>
          </p:nvPr>
        </p:nvSpPr>
        <p:spPr>
          <a:xfrm>
            <a:off x="2866963" y="2354730"/>
            <a:ext cx="4742700" cy="45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"The diverse range of topics covered in each edition keeps me engaged and looking forward to more"</a:t>
            </a:r>
            <a:endParaRPr/>
          </a:p>
        </p:txBody>
      </p:sp>
      <p:sp>
        <p:nvSpPr>
          <p:cNvPr id="514" name="Google Shape;514;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Testimonials</a:t>
            </a:r>
            <a:endParaRPr/>
          </a:p>
        </p:txBody>
      </p:sp>
      <p:sp>
        <p:nvSpPr>
          <p:cNvPr id="515" name="Google Shape;515;p46"/>
          <p:cNvSpPr txBox="1">
            <a:spLocks noGrp="1"/>
          </p:cNvSpPr>
          <p:nvPr>
            <p:ph type="subTitle" idx="6"/>
          </p:nvPr>
        </p:nvSpPr>
        <p:spPr>
          <a:xfrm>
            <a:off x="2866963" y="3574435"/>
            <a:ext cx="4742700" cy="45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"This newsletter has quickly become my go-to source for thought-provoking content. Kudos to the team!"</a:t>
            </a:r>
            <a:endParaRPr sz="1200"/>
          </a:p>
        </p:txBody>
      </p:sp>
      <p:pic>
        <p:nvPicPr>
          <p:cNvPr id="516" name="Google Shape;516;p46"/>
          <p:cNvPicPr preferRelativeResize="0"/>
          <p:nvPr/>
        </p:nvPicPr>
        <p:blipFill rotWithShape="1">
          <a:blip r:embed="rId3">
            <a:alphaModFix/>
          </a:blip>
          <a:srcRect l="18856" r="14654"/>
          <a:stretch/>
        </p:blipFill>
        <p:spPr>
          <a:xfrm>
            <a:off x="1808655" y="1017725"/>
            <a:ext cx="923400" cy="925800"/>
          </a:xfrm>
          <a:prstGeom prst="ellipse">
            <a:avLst/>
          </a:prstGeom>
          <a:noFill/>
          <a:ln>
            <a:noFill/>
          </a:ln>
        </p:spPr>
      </p:pic>
      <p:pic>
        <p:nvPicPr>
          <p:cNvPr id="517" name="Google Shape;517;p46"/>
          <p:cNvPicPr preferRelativeResize="0"/>
          <p:nvPr/>
        </p:nvPicPr>
        <p:blipFill rotWithShape="1">
          <a:blip r:embed="rId4">
            <a:alphaModFix/>
          </a:blip>
          <a:srcRect t="5586" b="27591"/>
          <a:stretch/>
        </p:blipFill>
        <p:spPr>
          <a:xfrm>
            <a:off x="1808655" y="2263325"/>
            <a:ext cx="923400" cy="925800"/>
          </a:xfrm>
          <a:prstGeom prst="ellipse">
            <a:avLst/>
          </a:prstGeom>
          <a:noFill/>
          <a:ln>
            <a:noFill/>
          </a:ln>
        </p:spPr>
      </p:pic>
      <p:pic>
        <p:nvPicPr>
          <p:cNvPr id="518" name="Google Shape;518;p46"/>
          <p:cNvPicPr preferRelativeResize="0"/>
          <p:nvPr/>
        </p:nvPicPr>
        <p:blipFill rotWithShape="1">
          <a:blip r:embed="rId5">
            <a:alphaModFix/>
          </a:blip>
          <a:srcRect l="31205" r="12690"/>
          <a:stretch/>
        </p:blipFill>
        <p:spPr>
          <a:xfrm>
            <a:off x="1808655" y="3508925"/>
            <a:ext cx="923400" cy="925800"/>
          </a:xfrm>
          <a:prstGeom prst="ellipse">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22"/>
        <p:cNvGrpSpPr/>
        <p:nvPr/>
      </p:nvGrpSpPr>
      <p:grpSpPr>
        <a:xfrm>
          <a:off x="0" y="0"/>
          <a:ext cx="0" cy="0"/>
          <a:chOff x="0" y="0"/>
          <a:chExt cx="0" cy="0"/>
        </a:xfrm>
      </p:grpSpPr>
      <p:sp>
        <p:nvSpPr>
          <p:cNvPr id="523" name="Google Shape;523;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Case studies</a:t>
            </a:r>
            <a:endParaRPr/>
          </a:p>
        </p:txBody>
      </p:sp>
      <p:sp>
        <p:nvSpPr>
          <p:cNvPr id="524" name="Google Shape;524;p47"/>
          <p:cNvSpPr txBox="1">
            <a:spLocks noGrp="1"/>
          </p:cNvSpPr>
          <p:nvPr>
            <p:ph type="subTitle" idx="4294967295"/>
          </p:nvPr>
        </p:nvSpPr>
        <p:spPr>
          <a:xfrm>
            <a:off x="1305677" y="1178875"/>
            <a:ext cx="3266400" cy="44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latin typeface="Figtree"/>
                <a:ea typeface="Figtree"/>
                <a:cs typeface="Figtree"/>
                <a:sym typeface="Figtree"/>
              </a:rPr>
              <a:t>Campaign objective</a:t>
            </a:r>
            <a:endParaRPr sz="1800">
              <a:latin typeface="Figtree"/>
              <a:ea typeface="Figtree"/>
              <a:cs typeface="Figtree"/>
              <a:sym typeface="Figtree"/>
            </a:endParaRPr>
          </a:p>
        </p:txBody>
      </p:sp>
      <p:sp>
        <p:nvSpPr>
          <p:cNvPr id="525" name="Google Shape;525;p47"/>
          <p:cNvSpPr txBox="1">
            <a:spLocks noGrp="1"/>
          </p:cNvSpPr>
          <p:nvPr>
            <p:ph type="subTitle" idx="4294967295"/>
          </p:nvPr>
        </p:nvSpPr>
        <p:spPr>
          <a:xfrm>
            <a:off x="1305675" y="1620776"/>
            <a:ext cx="3266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Write your campaign objective here. It’s important to be concise and clear</a:t>
            </a:r>
            <a:endParaRPr/>
          </a:p>
        </p:txBody>
      </p:sp>
      <p:sp>
        <p:nvSpPr>
          <p:cNvPr id="526" name="Google Shape;526;p47"/>
          <p:cNvSpPr txBox="1">
            <a:spLocks noGrp="1"/>
          </p:cNvSpPr>
          <p:nvPr>
            <p:ph type="subTitle" idx="4294967295"/>
          </p:nvPr>
        </p:nvSpPr>
        <p:spPr>
          <a:xfrm>
            <a:off x="720000" y="2745200"/>
            <a:ext cx="3852000" cy="384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latin typeface="Figtree"/>
                <a:ea typeface="Figtree"/>
                <a:cs typeface="Figtree"/>
                <a:sym typeface="Figtree"/>
              </a:rPr>
              <a:t>Approach</a:t>
            </a:r>
            <a:endParaRPr sz="1800">
              <a:latin typeface="Figtree"/>
              <a:ea typeface="Figtree"/>
              <a:cs typeface="Figtree"/>
              <a:sym typeface="Figtree"/>
            </a:endParaRPr>
          </a:p>
        </p:txBody>
      </p:sp>
      <p:sp>
        <p:nvSpPr>
          <p:cNvPr id="527" name="Google Shape;527;p47"/>
          <p:cNvSpPr txBox="1">
            <a:spLocks noGrp="1"/>
          </p:cNvSpPr>
          <p:nvPr>
            <p:ph type="subTitle" idx="4294967295"/>
          </p:nvPr>
        </p:nvSpPr>
        <p:spPr>
          <a:xfrm>
            <a:off x="720000" y="3121471"/>
            <a:ext cx="3852000" cy="1486800"/>
          </a:xfrm>
          <a:prstGeom prst="rect">
            <a:avLst/>
          </a:prstGeom>
        </p:spPr>
        <p:txBody>
          <a:bodyPr spcFirstLastPara="1" wrap="square" lIns="91425" tIns="91425" rIns="91425" bIns="91425" anchor="t" anchorCtr="0">
            <a:noAutofit/>
          </a:bodyPr>
          <a:lstStyle/>
          <a:p>
            <a:pPr marL="342900" lvl="0" indent="-304800" algn="l" rtl="0">
              <a:spcBef>
                <a:spcPts val="0"/>
              </a:spcBef>
              <a:spcAft>
                <a:spcPts val="0"/>
              </a:spcAft>
              <a:buSzPts val="1200"/>
              <a:buChar char="●"/>
            </a:pPr>
            <a:r>
              <a:rPr lang="en"/>
              <a:t>Developed a comprehensive approach that addressed various aspects of the challenge</a:t>
            </a:r>
            <a:endParaRPr/>
          </a:p>
          <a:p>
            <a:pPr marL="342900" lvl="0" indent="-304800" algn="l" rtl="0">
              <a:spcBef>
                <a:spcPts val="0"/>
              </a:spcBef>
              <a:spcAft>
                <a:spcPts val="0"/>
              </a:spcAft>
              <a:buSzPts val="1200"/>
              <a:buChar char="●"/>
            </a:pPr>
            <a:r>
              <a:rPr lang="en"/>
              <a:t>Utilized data analysis to inform decision-making</a:t>
            </a:r>
            <a:endParaRPr/>
          </a:p>
          <a:p>
            <a:pPr marL="342900" lvl="0" indent="-304800" algn="l" rtl="0">
              <a:spcBef>
                <a:spcPts val="0"/>
              </a:spcBef>
              <a:spcAft>
                <a:spcPts val="0"/>
              </a:spcAft>
              <a:buSzPts val="1200"/>
              <a:buChar char="●"/>
            </a:pPr>
            <a:r>
              <a:rPr lang="en"/>
              <a:t>Employed cross-functional teamwork for an ideal solution</a:t>
            </a:r>
            <a:endParaRPr/>
          </a:p>
        </p:txBody>
      </p:sp>
      <p:sp>
        <p:nvSpPr>
          <p:cNvPr id="528" name="Google Shape;528;p47"/>
          <p:cNvSpPr txBox="1">
            <a:spLocks noGrp="1"/>
          </p:cNvSpPr>
          <p:nvPr>
            <p:ph type="subTitle" idx="4294967295"/>
          </p:nvPr>
        </p:nvSpPr>
        <p:spPr>
          <a:xfrm>
            <a:off x="4572000" y="1178875"/>
            <a:ext cx="3852000" cy="44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latin typeface="Figtree"/>
                <a:ea typeface="Figtree"/>
                <a:cs typeface="Figtree"/>
                <a:sym typeface="Figtree"/>
              </a:rPr>
              <a:t>Results</a:t>
            </a:r>
            <a:endParaRPr sz="1800">
              <a:latin typeface="Figtree"/>
              <a:ea typeface="Figtree"/>
              <a:cs typeface="Figtree"/>
              <a:sym typeface="Figtree"/>
            </a:endParaRPr>
          </a:p>
        </p:txBody>
      </p:sp>
      <p:sp>
        <p:nvSpPr>
          <p:cNvPr id="529" name="Google Shape;529;p47"/>
          <p:cNvSpPr txBox="1">
            <a:spLocks noGrp="1"/>
          </p:cNvSpPr>
          <p:nvPr>
            <p:ph type="subTitle" idx="4294967295"/>
          </p:nvPr>
        </p:nvSpPr>
        <p:spPr>
          <a:xfrm>
            <a:off x="4572050" y="2010850"/>
            <a:ext cx="1284000" cy="44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Increase in website traffic</a:t>
            </a:r>
            <a:endParaRPr/>
          </a:p>
        </p:txBody>
      </p:sp>
      <p:sp>
        <p:nvSpPr>
          <p:cNvPr id="530" name="Google Shape;530;p47"/>
          <p:cNvSpPr txBox="1">
            <a:spLocks noGrp="1"/>
          </p:cNvSpPr>
          <p:nvPr>
            <p:ph type="subTitle" idx="4294967295"/>
          </p:nvPr>
        </p:nvSpPr>
        <p:spPr>
          <a:xfrm>
            <a:off x="5856059" y="2010850"/>
            <a:ext cx="1284000" cy="44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Increase</a:t>
            </a:r>
            <a:endParaRPr/>
          </a:p>
          <a:p>
            <a:pPr marL="0" lvl="0" indent="0" algn="ctr" rtl="0">
              <a:spcBef>
                <a:spcPts val="0"/>
              </a:spcBef>
              <a:spcAft>
                <a:spcPts val="0"/>
              </a:spcAft>
              <a:buNone/>
            </a:pPr>
            <a:r>
              <a:rPr lang="en"/>
              <a:t>in sales</a:t>
            </a:r>
            <a:endParaRPr/>
          </a:p>
        </p:txBody>
      </p:sp>
      <p:sp>
        <p:nvSpPr>
          <p:cNvPr id="531" name="Google Shape;531;p47"/>
          <p:cNvSpPr txBox="1">
            <a:spLocks noGrp="1"/>
          </p:cNvSpPr>
          <p:nvPr>
            <p:ph type="subTitle" idx="4294967295"/>
          </p:nvPr>
        </p:nvSpPr>
        <p:spPr>
          <a:xfrm>
            <a:off x="7140068" y="2010850"/>
            <a:ext cx="1284000" cy="44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Increase</a:t>
            </a:r>
            <a:endParaRPr/>
          </a:p>
          <a:p>
            <a:pPr marL="0" lvl="0" indent="0" algn="ctr" rtl="0">
              <a:spcBef>
                <a:spcPts val="0"/>
              </a:spcBef>
              <a:spcAft>
                <a:spcPts val="0"/>
              </a:spcAft>
              <a:buNone/>
            </a:pPr>
            <a:r>
              <a:rPr lang="en"/>
              <a:t>in clicks</a:t>
            </a:r>
            <a:endParaRPr/>
          </a:p>
        </p:txBody>
      </p:sp>
      <p:sp>
        <p:nvSpPr>
          <p:cNvPr id="532" name="Google Shape;532;p47"/>
          <p:cNvSpPr/>
          <p:nvPr/>
        </p:nvSpPr>
        <p:spPr>
          <a:xfrm>
            <a:off x="4871475" y="1697770"/>
            <a:ext cx="684900" cy="3843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dk1"/>
                </a:solidFill>
                <a:latin typeface="Figtree"/>
                <a:ea typeface="Figtree"/>
                <a:cs typeface="Figtree"/>
                <a:sym typeface="Figtree"/>
              </a:rPr>
              <a:t>23%</a:t>
            </a:r>
            <a:endParaRPr sz="1800">
              <a:solidFill>
                <a:schemeClr val="dk1"/>
              </a:solidFill>
              <a:latin typeface="Figtree"/>
              <a:ea typeface="Figtree"/>
              <a:cs typeface="Figtree"/>
              <a:sym typeface="Figtree"/>
            </a:endParaRPr>
          </a:p>
        </p:txBody>
      </p:sp>
      <p:sp>
        <p:nvSpPr>
          <p:cNvPr id="533" name="Google Shape;533;p47"/>
          <p:cNvSpPr/>
          <p:nvPr/>
        </p:nvSpPr>
        <p:spPr>
          <a:xfrm>
            <a:off x="6155550" y="1697770"/>
            <a:ext cx="684900" cy="3843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dk1"/>
                </a:solidFill>
                <a:latin typeface="Figtree"/>
                <a:ea typeface="Figtree"/>
                <a:cs typeface="Figtree"/>
                <a:sym typeface="Figtree"/>
              </a:rPr>
              <a:t>80%</a:t>
            </a:r>
            <a:endParaRPr sz="1800">
              <a:solidFill>
                <a:schemeClr val="dk1"/>
              </a:solidFill>
              <a:latin typeface="Figtree"/>
              <a:ea typeface="Figtree"/>
              <a:cs typeface="Figtree"/>
              <a:sym typeface="Figtree"/>
            </a:endParaRPr>
          </a:p>
        </p:txBody>
      </p:sp>
      <p:sp>
        <p:nvSpPr>
          <p:cNvPr id="534" name="Google Shape;534;p47"/>
          <p:cNvSpPr/>
          <p:nvPr/>
        </p:nvSpPr>
        <p:spPr>
          <a:xfrm>
            <a:off x="7439625" y="1697770"/>
            <a:ext cx="684900" cy="3843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dk1"/>
                </a:solidFill>
                <a:latin typeface="Figtree"/>
                <a:ea typeface="Figtree"/>
                <a:cs typeface="Figtree"/>
                <a:sym typeface="Figtree"/>
              </a:rPr>
              <a:t>10%</a:t>
            </a:r>
            <a:endParaRPr sz="1800">
              <a:solidFill>
                <a:schemeClr val="dk1"/>
              </a:solidFill>
              <a:latin typeface="Figtree"/>
              <a:ea typeface="Figtree"/>
              <a:cs typeface="Figtree"/>
              <a:sym typeface="Figtree"/>
            </a:endParaRPr>
          </a:p>
        </p:txBody>
      </p:sp>
      <p:sp>
        <p:nvSpPr>
          <p:cNvPr id="535" name="Google Shape;535;p47"/>
          <p:cNvSpPr txBox="1">
            <a:spLocks noGrp="1"/>
          </p:cNvSpPr>
          <p:nvPr>
            <p:ph type="subTitle" idx="4294967295"/>
          </p:nvPr>
        </p:nvSpPr>
        <p:spPr>
          <a:xfrm>
            <a:off x="4572000" y="2901950"/>
            <a:ext cx="1480200" cy="44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400">
                <a:latin typeface="Figtree"/>
                <a:ea typeface="Figtree"/>
                <a:cs typeface="Figtree"/>
                <a:sym typeface="Figtree"/>
              </a:rPr>
              <a:t>Key takeaway 1</a:t>
            </a:r>
            <a:endParaRPr sz="1400">
              <a:latin typeface="Figtree"/>
              <a:ea typeface="Figtree"/>
              <a:cs typeface="Figtree"/>
              <a:sym typeface="Figtree"/>
            </a:endParaRPr>
          </a:p>
        </p:txBody>
      </p:sp>
      <p:sp>
        <p:nvSpPr>
          <p:cNvPr id="536" name="Google Shape;536;p47"/>
          <p:cNvSpPr txBox="1">
            <a:spLocks noGrp="1"/>
          </p:cNvSpPr>
          <p:nvPr>
            <p:ph type="subTitle" idx="4294967295"/>
          </p:nvPr>
        </p:nvSpPr>
        <p:spPr>
          <a:xfrm>
            <a:off x="4572000" y="3749225"/>
            <a:ext cx="1480200" cy="44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400">
                <a:latin typeface="Figtree"/>
                <a:ea typeface="Figtree"/>
                <a:cs typeface="Figtree"/>
                <a:sym typeface="Figtree"/>
              </a:rPr>
              <a:t>Key takeaway 2</a:t>
            </a:r>
            <a:endParaRPr sz="1400">
              <a:latin typeface="Figtree"/>
              <a:ea typeface="Figtree"/>
              <a:cs typeface="Figtree"/>
              <a:sym typeface="Figtree"/>
            </a:endParaRPr>
          </a:p>
        </p:txBody>
      </p:sp>
      <p:sp>
        <p:nvSpPr>
          <p:cNvPr id="537" name="Google Shape;537;p47"/>
          <p:cNvSpPr txBox="1">
            <a:spLocks noGrp="1"/>
          </p:cNvSpPr>
          <p:nvPr>
            <p:ph type="subTitle" idx="4294967295"/>
          </p:nvPr>
        </p:nvSpPr>
        <p:spPr>
          <a:xfrm>
            <a:off x="6052175" y="2901950"/>
            <a:ext cx="2371800" cy="68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Partnering with influencers who align with the same values we have</a:t>
            </a:r>
            <a:endParaRPr/>
          </a:p>
        </p:txBody>
      </p:sp>
      <p:sp>
        <p:nvSpPr>
          <p:cNvPr id="538" name="Google Shape;538;p47"/>
          <p:cNvSpPr txBox="1">
            <a:spLocks noGrp="1"/>
          </p:cNvSpPr>
          <p:nvPr>
            <p:ph type="subTitle" idx="4294967295"/>
          </p:nvPr>
        </p:nvSpPr>
        <p:spPr>
          <a:xfrm>
            <a:off x="6052175" y="3749225"/>
            <a:ext cx="2371800" cy="68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Highlighting the unique qualities of our project/product or idea</a:t>
            </a:r>
            <a:endParaRPr/>
          </a:p>
        </p:txBody>
      </p:sp>
      <p:grpSp>
        <p:nvGrpSpPr>
          <p:cNvPr id="539" name="Google Shape;539;p47"/>
          <p:cNvGrpSpPr/>
          <p:nvPr/>
        </p:nvGrpSpPr>
        <p:grpSpPr>
          <a:xfrm>
            <a:off x="860307" y="1231935"/>
            <a:ext cx="359269" cy="335780"/>
            <a:chOff x="1748582" y="3372635"/>
            <a:chExt cx="359269" cy="335780"/>
          </a:xfrm>
        </p:grpSpPr>
        <p:sp>
          <p:nvSpPr>
            <p:cNvPr id="540" name="Google Shape;540;p47"/>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1" name="Google Shape;541;p47"/>
            <p:cNvGrpSpPr/>
            <p:nvPr/>
          </p:nvGrpSpPr>
          <p:grpSpPr>
            <a:xfrm>
              <a:off x="1748582" y="3372635"/>
              <a:ext cx="333520" cy="335780"/>
              <a:chOff x="1748582" y="3372635"/>
              <a:chExt cx="333520" cy="335780"/>
            </a:xfrm>
          </p:grpSpPr>
          <p:sp>
            <p:nvSpPr>
              <p:cNvPr id="542" name="Google Shape;542;p47"/>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7"/>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7"/>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48"/>
        <p:cNvGrpSpPr/>
        <p:nvPr/>
      </p:nvGrpSpPr>
      <p:grpSpPr>
        <a:xfrm>
          <a:off x="0" y="0"/>
          <a:ext cx="0" cy="0"/>
          <a:chOff x="0" y="0"/>
          <a:chExt cx="0" cy="0"/>
        </a:xfrm>
      </p:grpSpPr>
      <p:sp>
        <p:nvSpPr>
          <p:cNvPr id="549" name="Google Shape;549;p48"/>
          <p:cNvSpPr txBox="1">
            <a:spLocks noGrp="1"/>
          </p:cNvSpPr>
          <p:nvPr>
            <p:ph type="subTitle" idx="1"/>
          </p:nvPr>
        </p:nvSpPr>
        <p:spPr>
          <a:xfrm>
            <a:off x="2382350" y="1700400"/>
            <a:ext cx="4379400" cy="1170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latin typeface="Raleway"/>
                <a:ea typeface="Raleway"/>
                <a:cs typeface="Raleway"/>
                <a:sym typeface="Raleway"/>
              </a:rPr>
              <a:t>Do you have any questions?</a:t>
            </a:r>
            <a:endParaRPr b="1">
              <a:latin typeface="Raleway"/>
              <a:ea typeface="Raleway"/>
              <a:cs typeface="Raleway"/>
              <a:sym typeface="Raleway"/>
            </a:endParaRPr>
          </a:p>
          <a:p>
            <a:pPr marL="0" lvl="0" indent="0" algn="ctr" rtl="0">
              <a:spcBef>
                <a:spcPts val="1000"/>
              </a:spcBef>
              <a:spcAft>
                <a:spcPts val="0"/>
              </a:spcAft>
              <a:buNone/>
            </a:pPr>
            <a:r>
              <a:rPr lang="en"/>
              <a:t>addyouremail@freepik.com </a:t>
            </a:r>
            <a:endParaRPr/>
          </a:p>
          <a:p>
            <a:pPr marL="0" lvl="0" indent="0" algn="ctr" rtl="0">
              <a:spcBef>
                <a:spcPts val="0"/>
              </a:spcBef>
              <a:spcAft>
                <a:spcPts val="0"/>
              </a:spcAft>
              <a:buNone/>
            </a:pPr>
            <a:r>
              <a:rPr lang="en"/>
              <a:t>+91  620 421 838 </a:t>
            </a:r>
            <a:endParaRPr/>
          </a:p>
          <a:p>
            <a:pPr marL="0" lvl="0" indent="0" algn="ctr" rtl="0">
              <a:spcBef>
                <a:spcPts val="0"/>
              </a:spcBef>
              <a:spcAft>
                <a:spcPts val="0"/>
              </a:spcAft>
              <a:buNone/>
            </a:pPr>
            <a:r>
              <a:rPr lang="en"/>
              <a:t>yourwebsite.com</a:t>
            </a:r>
            <a:endParaRPr/>
          </a:p>
        </p:txBody>
      </p:sp>
      <p:sp>
        <p:nvSpPr>
          <p:cNvPr id="550" name="Google Shape;550;p48"/>
          <p:cNvSpPr txBox="1">
            <a:spLocks noGrp="1"/>
          </p:cNvSpPr>
          <p:nvPr>
            <p:ph type="ctrTitle"/>
          </p:nvPr>
        </p:nvSpPr>
        <p:spPr>
          <a:xfrm>
            <a:off x="2382250" y="763050"/>
            <a:ext cx="4379400" cy="1056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
        <p:nvSpPr>
          <p:cNvPr id="551" name="Google Shape;551;p48"/>
          <p:cNvSpPr txBox="1"/>
          <p:nvPr/>
        </p:nvSpPr>
        <p:spPr>
          <a:xfrm>
            <a:off x="2382300" y="4107575"/>
            <a:ext cx="4379400" cy="4347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000">
                <a:solidFill>
                  <a:schemeClr val="dk1"/>
                </a:solidFill>
                <a:latin typeface="DM Sans"/>
                <a:ea typeface="DM Sans"/>
                <a:cs typeface="DM Sans"/>
                <a:sym typeface="DM Sans"/>
              </a:rPr>
              <a:t>Please keep this slide for attribution</a:t>
            </a:r>
            <a:endParaRPr sz="1000">
              <a:solidFill>
                <a:schemeClr val="dk1"/>
              </a:solidFill>
              <a:latin typeface="DM Sans"/>
              <a:ea typeface="DM Sans"/>
              <a:cs typeface="DM Sans"/>
              <a:sym typeface="DM Sans"/>
            </a:endParaRPr>
          </a:p>
        </p:txBody>
      </p:sp>
      <p:pic>
        <p:nvPicPr>
          <p:cNvPr id="552" name="Google Shape;552;p48"/>
          <p:cNvPicPr preferRelativeResize="0"/>
          <p:nvPr/>
        </p:nvPicPr>
        <p:blipFill>
          <a:blip r:embed="rId3">
            <a:alphaModFix amt="50000"/>
          </a:blip>
          <a:stretch>
            <a:fillRect/>
          </a:stretch>
        </p:blipFill>
        <p:spPr>
          <a:xfrm flipH="1">
            <a:off x="353097" y="1700388"/>
            <a:ext cx="1527377" cy="1550024"/>
          </a:xfrm>
          <a:prstGeom prst="rect">
            <a:avLst/>
          </a:prstGeom>
          <a:noFill/>
          <a:ln>
            <a:noFill/>
          </a:ln>
        </p:spPr>
      </p:pic>
      <p:pic>
        <p:nvPicPr>
          <p:cNvPr id="553" name="Google Shape;553;p48"/>
          <p:cNvPicPr preferRelativeResize="0"/>
          <p:nvPr/>
        </p:nvPicPr>
        <p:blipFill>
          <a:blip r:embed="rId4">
            <a:alphaModFix amt="50000"/>
          </a:blip>
          <a:stretch>
            <a:fillRect/>
          </a:stretch>
        </p:blipFill>
        <p:spPr>
          <a:xfrm rot="5400000">
            <a:off x="6610862" y="3989335"/>
            <a:ext cx="1470026" cy="2073949"/>
          </a:xfrm>
          <a:prstGeom prst="rect">
            <a:avLst/>
          </a:prstGeom>
          <a:noFill/>
          <a:ln>
            <a:noFill/>
          </a:ln>
        </p:spPr>
      </p:pic>
      <p:sp>
        <p:nvSpPr>
          <p:cNvPr id="554" name="Google Shape;554;p48"/>
          <p:cNvSpPr/>
          <p:nvPr/>
        </p:nvSpPr>
        <p:spPr>
          <a:xfrm>
            <a:off x="3725155" y="3066336"/>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5" name="Google Shape;555;p48"/>
          <p:cNvGrpSpPr/>
          <p:nvPr/>
        </p:nvGrpSpPr>
        <p:grpSpPr>
          <a:xfrm>
            <a:off x="4174627" y="3066527"/>
            <a:ext cx="346056" cy="345674"/>
            <a:chOff x="3303268" y="3817349"/>
            <a:chExt cx="346056" cy="345674"/>
          </a:xfrm>
        </p:grpSpPr>
        <p:sp>
          <p:nvSpPr>
            <p:cNvPr id="556" name="Google Shape;556;p48"/>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8"/>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8"/>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8"/>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 name="Google Shape;560;p48"/>
          <p:cNvGrpSpPr/>
          <p:nvPr/>
        </p:nvGrpSpPr>
        <p:grpSpPr>
          <a:xfrm>
            <a:off x="4623716" y="3066527"/>
            <a:ext cx="346056" cy="345674"/>
            <a:chOff x="3752358" y="3817349"/>
            <a:chExt cx="346056" cy="345674"/>
          </a:xfrm>
        </p:grpSpPr>
        <p:sp>
          <p:nvSpPr>
            <p:cNvPr id="561" name="Google Shape;561;p48"/>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8"/>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8"/>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8"/>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 name="Google Shape;565;p48"/>
          <p:cNvGrpSpPr/>
          <p:nvPr/>
        </p:nvGrpSpPr>
        <p:grpSpPr>
          <a:xfrm>
            <a:off x="5072789" y="3066527"/>
            <a:ext cx="346056" cy="345674"/>
            <a:chOff x="2238181" y="4120624"/>
            <a:chExt cx="346056" cy="345674"/>
          </a:xfrm>
        </p:grpSpPr>
        <p:grpSp>
          <p:nvGrpSpPr>
            <p:cNvPr id="566" name="Google Shape;566;p48"/>
            <p:cNvGrpSpPr/>
            <p:nvPr/>
          </p:nvGrpSpPr>
          <p:grpSpPr>
            <a:xfrm>
              <a:off x="2309155" y="4177413"/>
              <a:ext cx="203862" cy="231903"/>
              <a:chOff x="1512725" y="258500"/>
              <a:chExt cx="4570900" cy="5199625"/>
            </a:xfrm>
          </p:grpSpPr>
          <p:sp>
            <p:nvSpPr>
              <p:cNvPr id="567" name="Google Shape;567;p48"/>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8"/>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9" name="Google Shape;569;p48"/>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70" name="Google Shape;570;p48"/>
          <p:cNvPicPr preferRelativeResize="0"/>
          <p:nvPr/>
        </p:nvPicPr>
        <p:blipFill>
          <a:blip r:embed="rId5">
            <a:alphaModFix amt="50000"/>
          </a:blip>
          <a:stretch>
            <a:fillRect/>
          </a:stretch>
        </p:blipFill>
        <p:spPr>
          <a:xfrm>
            <a:off x="6929336" y="-422712"/>
            <a:ext cx="1561575" cy="155002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74"/>
        <p:cNvGrpSpPr/>
        <p:nvPr/>
      </p:nvGrpSpPr>
      <p:grpSpPr>
        <a:xfrm>
          <a:off x="0" y="0"/>
          <a:ext cx="0" cy="0"/>
          <a:chOff x="0" y="0"/>
          <a:chExt cx="0" cy="0"/>
        </a:xfrm>
      </p:grpSpPr>
      <p:sp>
        <p:nvSpPr>
          <p:cNvPr id="575" name="Google Shape;575;p4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sp>
        <p:nvSpPr>
          <p:cNvPr id="576" name="Google Shape;576;p49"/>
          <p:cNvSpPr txBox="1"/>
          <p:nvPr/>
        </p:nvSpPr>
        <p:spPr>
          <a:xfrm>
            <a:off x="717050" y="1273575"/>
            <a:ext cx="7711800" cy="1298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DM Sans"/>
                <a:ea typeface="DM Sans"/>
                <a:cs typeface="DM Sans"/>
                <a:sym typeface="DM Sans"/>
              </a:rPr>
              <a:t>Here’s an assortment of alternative resources whose style fits that of this template:</a:t>
            </a:r>
            <a:endParaRPr sz="1200">
              <a:solidFill>
                <a:schemeClr val="dk1"/>
              </a:solidFill>
              <a:latin typeface="DM Sans"/>
              <a:ea typeface="DM Sans"/>
              <a:cs typeface="DM Sans"/>
              <a:sym typeface="DM Sans"/>
            </a:endParaRPr>
          </a:p>
          <a:p>
            <a:pPr marL="0" lvl="0" indent="0" algn="l" rtl="0">
              <a:spcBef>
                <a:spcPts val="1000"/>
              </a:spcBef>
              <a:spcAft>
                <a:spcPts val="0"/>
              </a:spcAft>
              <a:buNone/>
            </a:pPr>
            <a:r>
              <a:rPr lang="en" sz="1200" b="1">
                <a:solidFill>
                  <a:schemeClr val="dk1"/>
                </a:solidFill>
                <a:latin typeface="DM Sans"/>
                <a:ea typeface="DM Sans"/>
                <a:cs typeface="DM Sans"/>
                <a:sym typeface="DM Sans"/>
              </a:rPr>
              <a:t>Illustrations</a:t>
            </a:r>
            <a:endParaRPr sz="1200" b="1">
              <a:solidFill>
                <a:schemeClr val="dk1"/>
              </a:solidFill>
              <a:latin typeface="DM Sans"/>
              <a:ea typeface="DM Sans"/>
              <a:cs typeface="DM Sans"/>
              <a:sym typeface="DM Sans"/>
            </a:endParaRPr>
          </a:p>
          <a:p>
            <a:pPr marL="457200" lvl="0" indent="-304800" algn="l" rtl="0">
              <a:spcBef>
                <a:spcPts val="1000"/>
              </a:spcBef>
              <a:spcAft>
                <a:spcPts val="0"/>
              </a:spcAft>
              <a:buClr>
                <a:schemeClr val="dk1"/>
              </a:buClr>
              <a:buSzPts val="1200"/>
              <a:buFont typeface="DM Sans"/>
              <a:buChar char="●"/>
            </a:pPr>
            <a:r>
              <a:rPr lang="en" sz="1200" u="sng">
                <a:solidFill>
                  <a:schemeClr val="dk1"/>
                </a:solidFill>
                <a:latin typeface="DM Sans"/>
                <a:ea typeface="DM Sans"/>
                <a:cs typeface="DM Sans"/>
                <a:sym typeface="DM Sans"/>
                <a:hlinkClick r:id="rId3">
                  <a:extLst>
                    <a:ext uri="{A12FA001-AC4F-418D-AE19-62706E023703}">
                      <ahyp:hlinkClr xmlns:ahyp="http://schemas.microsoft.com/office/drawing/2018/hyperlinkcolor" val="tx"/>
                    </a:ext>
                  </a:extLst>
                </a:hlinkClick>
              </a:rPr>
              <a:t>Gradient grainy gradient background</a:t>
            </a:r>
            <a:endParaRPr sz="1200">
              <a:solidFill>
                <a:schemeClr val="dk1"/>
              </a:solidFill>
              <a:latin typeface="DM Sans"/>
              <a:ea typeface="DM Sans"/>
              <a:cs typeface="DM Sans"/>
              <a:sym typeface="DM Sans"/>
            </a:endParaRPr>
          </a:p>
          <a:p>
            <a:pPr marL="457200" lvl="0" indent="-304800" algn="l" rtl="0">
              <a:spcBef>
                <a:spcPts val="0"/>
              </a:spcBef>
              <a:spcAft>
                <a:spcPts val="0"/>
              </a:spcAft>
              <a:buClr>
                <a:schemeClr val="dk1"/>
              </a:buClr>
              <a:buSzPts val="1200"/>
              <a:buFont typeface="DM Sans"/>
              <a:buChar char="●"/>
            </a:pPr>
            <a:r>
              <a:rPr lang="en" sz="1200" u="sng">
                <a:solidFill>
                  <a:schemeClr val="dk1"/>
                </a:solidFill>
                <a:latin typeface="DM Sans"/>
                <a:ea typeface="DM Sans"/>
                <a:cs typeface="DM Sans"/>
                <a:sym typeface="DM Sans"/>
                <a:hlinkClick r:id="rId4">
                  <a:extLst>
                    <a:ext uri="{A12FA001-AC4F-418D-AE19-62706E023703}">
                      <ahyp:hlinkClr xmlns:ahyp="http://schemas.microsoft.com/office/drawing/2018/hyperlinkcolor" val="tx"/>
                    </a:ext>
                  </a:extLst>
                </a:hlinkClick>
              </a:rPr>
              <a:t>Gradient grainy gradient background I</a:t>
            </a:r>
            <a:endParaRPr sz="1200">
              <a:solidFill>
                <a:schemeClr val="dk1"/>
              </a:solidFill>
              <a:latin typeface="DM Sans"/>
              <a:ea typeface="DM Sans"/>
              <a:cs typeface="DM Sans"/>
              <a:sym typeface="DM Sans"/>
            </a:endParaRPr>
          </a:p>
        </p:txBody>
      </p:sp>
      <p:pic>
        <p:nvPicPr>
          <p:cNvPr id="577" name="Google Shape;577;p49"/>
          <p:cNvPicPr preferRelativeResize="0"/>
          <p:nvPr/>
        </p:nvPicPr>
        <p:blipFill>
          <a:blip r:embed="rId5">
            <a:alphaModFix amt="50000"/>
          </a:blip>
          <a:stretch>
            <a:fillRect/>
          </a:stretch>
        </p:blipFill>
        <p:spPr>
          <a:xfrm>
            <a:off x="5181309" y="2854776"/>
            <a:ext cx="1215200" cy="1194647"/>
          </a:xfrm>
          <a:prstGeom prst="rect">
            <a:avLst/>
          </a:prstGeom>
          <a:noFill/>
          <a:ln>
            <a:noFill/>
          </a:ln>
        </p:spPr>
      </p:pic>
      <p:pic>
        <p:nvPicPr>
          <p:cNvPr id="578" name="Google Shape;578;p49"/>
          <p:cNvPicPr preferRelativeResize="0"/>
          <p:nvPr/>
        </p:nvPicPr>
        <p:blipFill>
          <a:blip r:embed="rId6">
            <a:alphaModFix amt="50000"/>
          </a:blip>
          <a:stretch>
            <a:fillRect/>
          </a:stretch>
        </p:blipFill>
        <p:spPr>
          <a:xfrm>
            <a:off x="7146660" y="2824932"/>
            <a:ext cx="1280241" cy="1254336"/>
          </a:xfrm>
          <a:prstGeom prst="rect">
            <a:avLst/>
          </a:prstGeom>
          <a:noFill/>
          <a:ln>
            <a:noFill/>
          </a:ln>
        </p:spPr>
      </p:pic>
      <p:pic>
        <p:nvPicPr>
          <p:cNvPr id="579" name="Google Shape;579;p49"/>
          <p:cNvPicPr preferRelativeResize="0"/>
          <p:nvPr/>
        </p:nvPicPr>
        <p:blipFill>
          <a:blip r:embed="rId7">
            <a:alphaModFix amt="50000"/>
          </a:blip>
          <a:stretch>
            <a:fillRect/>
          </a:stretch>
        </p:blipFill>
        <p:spPr>
          <a:xfrm>
            <a:off x="6500379" y="2824932"/>
            <a:ext cx="542410" cy="1254335"/>
          </a:xfrm>
          <a:prstGeom prst="rect">
            <a:avLst/>
          </a:prstGeom>
          <a:noFill/>
          <a:ln>
            <a:noFill/>
          </a:ln>
        </p:spPr>
      </p:pic>
      <p:pic>
        <p:nvPicPr>
          <p:cNvPr id="580" name="Google Shape;580;p49"/>
          <p:cNvPicPr preferRelativeResize="0"/>
          <p:nvPr/>
        </p:nvPicPr>
        <p:blipFill>
          <a:blip r:embed="rId8">
            <a:alphaModFix/>
          </a:blip>
          <a:stretch>
            <a:fillRect/>
          </a:stretch>
        </p:blipFill>
        <p:spPr>
          <a:xfrm>
            <a:off x="720000" y="2854776"/>
            <a:ext cx="2123822" cy="1194650"/>
          </a:xfrm>
          <a:prstGeom prst="rect">
            <a:avLst/>
          </a:prstGeom>
          <a:noFill/>
          <a:ln>
            <a:noFill/>
          </a:ln>
        </p:spPr>
      </p:pic>
      <p:pic>
        <p:nvPicPr>
          <p:cNvPr id="581" name="Google Shape;581;p49"/>
          <p:cNvPicPr preferRelativeResize="0"/>
          <p:nvPr/>
        </p:nvPicPr>
        <p:blipFill rotWithShape="1">
          <a:blip r:embed="rId9">
            <a:alphaModFix/>
          </a:blip>
          <a:srcRect/>
          <a:stretch/>
        </p:blipFill>
        <p:spPr>
          <a:xfrm>
            <a:off x="2950650" y="2827526"/>
            <a:ext cx="2123822" cy="119465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85"/>
        <p:cNvGrpSpPr/>
        <p:nvPr/>
      </p:nvGrpSpPr>
      <p:grpSpPr>
        <a:xfrm>
          <a:off x="0" y="0"/>
          <a:ext cx="0" cy="0"/>
          <a:chOff x="0" y="0"/>
          <a:chExt cx="0" cy="0"/>
        </a:xfrm>
      </p:grpSpPr>
      <p:sp>
        <p:nvSpPr>
          <p:cNvPr id="586" name="Google Shape;586;p5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587" name="Google Shape;587;p50"/>
          <p:cNvSpPr txBox="1"/>
          <p:nvPr/>
        </p:nvSpPr>
        <p:spPr>
          <a:xfrm>
            <a:off x="717050" y="1273575"/>
            <a:ext cx="7711800" cy="333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DM Sans"/>
                <a:ea typeface="DM Sans"/>
                <a:cs typeface="DM Sans"/>
                <a:sym typeface="DM Sans"/>
              </a:rPr>
              <a:t>Did you like the resources used in this template? Get them on these websites:</a:t>
            </a:r>
            <a:endParaRPr sz="1200">
              <a:solidFill>
                <a:schemeClr val="dk1"/>
              </a:solidFill>
              <a:latin typeface="DM Sans"/>
              <a:ea typeface="DM Sans"/>
              <a:cs typeface="DM Sans"/>
              <a:sym typeface="DM Sans"/>
            </a:endParaRPr>
          </a:p>
          <a:p>
            <a:pPr marL="0" lvl="0" indent="0" algn="l" rtl="0">
              <a:spcBef>
                <a:spcPts val="1000"/>
              </a:spcBef>
              <a:spcAft>
                <a:spcPts val="0"/>
              </a:spcAft>
              <a:buNone/>
            </a:pPr>
            <a:r>
              <a:rPr lang="en" sz="1200" b="1">
                <a:solidFill>
                  <a:schemeClr val="dk1"/>
                </a:solidFill>
                <a:latin typeface="DM Sans"/>
                <a:ea typeface="DM Sans"/>
                <a:cs typeface="DM Sans"/>
                <a:sym typeface="DM Sans"/>
              </a:rPr>
              <a:t>Illustrations</a:t>
            </a:r>
            <a:endParaRPr sz="1200" b="1">
              <a:solidFill>
                <a:schemeClr val="dk1"/>
              </a:solidFill>
              <a:latin typeface="DM Sans"/>
              <a:ea typeface="DM Sans"/>
              <a:cs typeface="DM Sans"/>
              <a:sym typeface="DM Sans"/>
            </a:endParaRPr>
          </a:p>
          <a:p>
            <a:pPr marL="457200" lvl="0" indent="-304800" algn="l" rtl="0">
              <a:spcBef>
                <a:spcPts val="1000"/>
              </a:spcBef>
              <a:spcAft>
                <a:spcPts val="0"/>
              </a:spcAft>
              <a:buClr>
                <a:schemeClr val="dk1"/>
              </a:buClr>
              <a:buSzPts val="1200"/>
              <a:buFont typeface="DM Sans"/>
              <a:buChar char="●"/>
            </a:pPr>
            <a:r>
              <a:rPr lang="en" sz="1200" u="sng">
                <a:solidFill>
                  <a:schemeClr val="dk1"/>
                </a:solidFill>
                <a:latin typeface="DM Sans"/>
                <a:ea typeface="DM Sans"/>
                <a:cs typeface="DM Sans"/>
                <a:sym typeface="DM Sans"/>
                <a:hlinkClick r:id="rId3">
                  <a:extLst>
                    <a:ext uri="{A12FA001-AC4F-418D-AE19-62706E023703}">
                      <ahyp:hlinkClr xmlns:ahyp="http://schemas.microsoft.com/office/drawing/2018/hyperlinkcolor" val="tx"/>
                    </a:ext>
                  </a:extLst>
                </a:hlinkClick>
              </a:rPr>
              <a:t>Landing page template for language learning with line shapes</a:t>
            </a:r>
            <a:endParaRPr sz="1200">
              <a:solidFill>
                <a:schemeClr val="dk1"/>
              </a:solidFill>
              <a:latin typeface="DM Sans"/>
              <a:ea typeface="DM Sans"/>
              <a:cs typeface="DM Sans"/>
              <a:sym typeface="DM Sans"/>
            </a:endParaRPr>
          </a:p>
          <a:p>
            <a:pPr marL="0" lvl="0" indent="0" algn="l" rtl="0">
              <a:spcBef>
                <a:spcPts val="1000"/>
              </a:spcBef>
              <a:spcAft>
                <a:spcPts val="0"/>
              </a:spcAft>
              <a:buNone/>
            </a:pPr>
            <a:r>
              <a:rPr lang="en" sz="1200" b="1">
                <a:solidFill>
                  <a:schemeClr val="dk1"/>
                </a:solidFill>
                <a:latin typeface="DM Sans"/>
                <a:ea typeface="DM Sans"/>
                <a:cs typeface="DM Sans"/>
                <a:sym typeface="DM Sans"/>
              </a:rPr>
              <a:t>Photos</a:t>
            </a:r>
            <a:endParaRPr sz="1200" b="1">
              <a:solidFill>
                <a:schemeClr val="dk1"/>
              </a:solidFill>
              <a:latin typeface="DM Sans"/>
              <a:ea typeface="DM Sans"/>
              <a:cs typeface="DM Sans"/>
              <a:sym typeface="DM Sans"/>
            </a:endParaRPr>
          </a:p>
          <a:p>
            <a:pPr marL="457200" lvl="0" indent="-304800" algn="l" rtl="0">
              <a:spcBef>
                <a:spcPts val="1000"/>
              </a:spcBef>
              <a:spcAft>
                <a:spcPts val="0"/>
              </a:spcAft>
              <a:buClr>
                <a:schemeClr val="dk1"/>
              </a:buClr>
              <a:buSzPts val="1200"/>
              <a:buFont typeface="DM Sans"/>
              <a:buChar char="●"/>
            </a:pPr>
            <a:r>
              <a:rPr lang="en" sz="1200" u="sng">
                <a:solidFill>
                  <a:schemeClr val="dk1"/>
                </a:solidFill>
                <a:latin typeface="DM Sans"/>
                <a:ea typeface="DM Sans"/>
                <a:cs typeface="DM Sans"/>
                <a:sym typeface="DM Sans"/>
                <a:hlinkClick r:id="rId4">
                  <a:extLst>
                    <a:ext uri="{A12FA001-AC4F-418D-AE19-62706E023703}">
                      <ahyp:hlinkClr xmlns:ahyp="http://schemas.microsoft.com/office/drawing/2018/hyperlinkcolor" val="tx"/>
                    </a:ext>
                  </a:extLst>
                </a:hlinkClick>
              </a:rPr>
              <a:t>Medium shot female economist working on laptop</a:t>
            </a:r>
            <a:endParaRPr sz="1200">
              <a:solidFill>
                <a:schemeClr val="dk1"/>
              </a:solidFill>
              <a:latin typeface="DM Sans"/>
              <a:ea typeface="DM Sans"/>
              <a:cs typeface="DM Sans"/>
              <a:sym typeface="DM Sans"/>
            </a:endParaRPr>
          </a:p>
          <a:p>
            <a:pPr marL="457200" lvl="0" indent="-304800" algn="l" rtl="0">
              <a:spcBef>
                <a:spcPts val="0"/>
              </a:spcBef>
              <a:spcAft>
                <a:spcPts val="0"/>
              </a:spcAft>
              <a:buClr>
                <a:schemeClr val="dk1"/>
              </a:buClr>
              <a:buSzPts val="1200"/>
              <a:buFont typeface="DM Sans"/>
              <a:buChar char="●"/>
            </a:pPr>
            <a:r>
              <a:rPr lang="en" sz="1200" u="sng">
                <a:solidFill>
                  <a:schemeClr val="dk1"/>
                </a:solidFill>
                <a:latin typeface="DM Sans"/>
                <a:ea typeface="DM Sans"/>
                <a:cs typeface="DM Sans"/>
                <a:sym typeface="DM Sans"/>
                <a:hlinkClick r:id="rId5">
                  <a:extLst>
                    <a:ext uri="{A12FA001-AC4F-418D-AE19-62706E023703}">
                      <ahyp:hlinkClr xmlns:ahyp="http://schemas.microsoft.com/office/drawing/2018/hyperlinkcolor" val="tx"/>
                    </a:ext>
                  </a:extLst>
                </a:hlinkClick>
              </a:rPr>
              <a:t>Office workers using finance graphs</a:t>
            </a:r>
            <a:endParaRPr sz="1200">
              <a:solidFill>
                <a:schemeClr val="dk1"/>
              </a:solidFill>
              <a:latin typeface="DM Sans"/>
              <a:ea typeface="DM Sans"/>
              <a:cs typeface="DM Sans"/>
              <a:sym typeface="DM Sans"/>
            </a:endParaRPr>
          </a:p>
          <a:p>
            <a:pPr marL="457200" lvl="0" indent="-304800" algn="l" rtl="0">
              <a:spcBef>
                <a:spcPts val="0"/>
              </a:spcBef>
              <a:spcAft>
                <a:spcPts val="0"/>
              </a:spcAft>
              <a:buClr>
                <a:schemeClr val="dk1"/>
              </a:buClr>
              <a:buSzPts val="1200"/>
              <a:buFont typeface="DM Sans"/>
              <a:buChar char="●"/>
            </a:pPr>
            <a:r>
              <a:rPr lang="en" sz="1200" u="sng">
                <a:solidFill>
                  <a:schemeClr val="dk1"/>
                </a:solidFill>
                <a:latin typeface="DM Sans"/>
                <a:ea typeface="DM Sans"/>
                <a:cs typeface="DM Sans"/>
                <a:sym typeface="DM Sans"/>
                <a:hlinkClick r:id="rId6">
                  <a:extLst>
                    <a:ext uri="{A12FA001-AC4F-418D-AE19-62706E023703}">
                      <ahyp:hlinkClr xmlns:ahyp="http://schemas.microsoft.com/office/drawing/2018/hyperlinkcolor" val="tx"/>
                    </a:ext>
                  </a:extLst>
                </a:hlinkClick>
              </a:rPr>
              <a:t>Office workers using finance graphs I</a:t>
            </a:r>
            <a:endParaRPr sz="1200">
              <a:solidFill>
                <a:schemeClr val="dk1"/>
              </a:solidFill>
              <a:latin typeface="DM Sans"/>
              <a:ea typeface="DM Sans"/>
              <a:cs typeface="DM Sans"/>
              <a:sym typeface="DM Sans"/>
            </a:endParaRPr>
          </a:p>
          <a:p>
            <a:pPr marL="457200" lvl="0" indent="-304800" algn="l" rtl="0">
              <a:spcBef>
                <a:spcPts val="0"/>
              </a:spcBef>
              <a:spcAft>
                <a:spcPts val="0"/>
              </a:spcAft>
              <a:buClr>
                <a:schemeClr val="dk1"/>
              </a:buClr>
              <a:buSzPts val="1200"/>
              <a:buFont typeface="DM Sans"/>
              <a:buChar char="●"/>
            </a:pPr>
            <a:r>
              <a:rPr lang="en" sz="1200" u="sng">
                <a:solidFill>
                  <a:schemeClr val="dk1"/>
                </a:solidFill>
                <a:latin typeface="DM Sans"/>
                <a:ea typeface="DM Sans"/>
                <a:cs typeface="DM Sans"/>
                <a:sym typeface="DM Sans"/>
                <a:hlinkClick r:id="rId7">
                  <a:extLst>
                    <a:ext uri="{A12FA001-AC4F-418D-AE19-62706E023703}">
                      <ahyp:hlinkClr xmlns:ahyp="http://schemas.microsoft.com/office/drawing/2018/hyperlinkcolor" val="tx"/>
                    </a:ext>
                  </a:extLst>
                </a:hlinkClick>
              </a:rPr>
              <a:t>Office workers using finance graphs II</a:t>
            </a:r>
            <a:endParaRPr sz="1200">
              <a:solidFill>
                <a:schemeClr val="dk1"/>
              </a:solidFill>
              <a:latin typeface="DM Sans"/>
              <a:ea typeface="DM Sans"/>
              <a:cs typeface="DM Sans"/>
              <a:sym typeface="DM Sans"/>
            </a:endParaRPr>
          </a:p>
          <a:p>
            <a:pPr marL="457200" lvl="0" indent="-304800" algn="l" rtl="0">
              <a:spcBef>
                <a:spcPts val="0"/>
              </a:spcBef>
              <a:spcAft>
                <a:spcPts val="0"/>
              </a:spcAft>
              <a:buClr>
                <a:schemeClr val="dk1"/>
              </a:buClr>
              <a:buSzPts val="1200"/>
              <a:buFont typeface="DM Sans"/>
              <a:buChar char="●"/>
            </a:pPr>
            <a:r>
              <a:rPr lang="en" sz="1200" u="sng">
                <a:solidFill>
                  <a:schemeClr val="dk1"/>
                </a:solidFill>
                <a:latin typeface="DM Sans"/>
                <a:ea typeface="DM Sans"/>
                <a:cs typeface="DM Sans"/>
                <a:sym typeface="DM Sans"/>
                <a:hlinkClick r:id="rId8">
                  <a:extLst>
                    <a:ext uri="{A12FA001-AC4F-418D-AE19-62706E023703}">
                      <ahyp:hlinkClr xmlns:ahyp="http://schemas.microsoft.com/office/drawing/2018/hyperlinkcolor" val="tx"/>
                    </a:ext>
                  </a:extLst>
                </a:hlinkClick>
              </a:rPr>
              <a:t>Office workers using finance graphs III</a:t>
            </a:r>
            <a:endParaRPr sz="1200">
              <a:solidFill>
                <a:schemeClr val="dk1"/>
              </a:solidFill>
              <a:latin typeface="DM Sans"/>
              <a:ea typeface="DM Sans"/>
              <a:cs typeface="DM Sans"/>
              <a:sym typeface="DM Sans"/>
            </a:endParaRPr>
          </a:p>
          <a:p>
            <a:pPr marL="457200" lvl="0" indent="-304800" algn="l" rtl="0">
              <a:spcBef>
                <a:spcPts val="0"/>
              </a:spcBef>
              <a:spcAft>
                <a:spcPts val="0"/>
              </a:spcAft>
              <a:buClr>
                <a:schemeClr val="dk1"/>
              </a:buClr>
              <a:buSzPts val="1200"/>
              <a:buFont typeface="DM Sans"/>
              <a:buChar char="●"/>
            </a:pPr>
            <a:r>
              <a:rPr lang="en" sz="1200" u="sng">
                <a:solidFill>
                  <a:schemeClr val="dk1"/>
                </a:solidFill>
                <a:latin typeface="DM Sans"/>
                <a:ea typeface="DM Sans"/>
                <a:cs typeface="DM Sans"/>
                <a:sym typeface="DM Sans"/>
                <a:hlinkClick r:id="rId9">
                  <a:extLst>
                    <a:ext uri="{A12FA001-AC4F-418D-AE19-62706E023703}">
                      <ahyp:hlinkClr xmlns:ahyp="http://schemas.microsoft.com/office/drawing/2018/hyperlinkcolor" val="tx"/>
                    </a:ext>
                  </a:extLst>
                </a:hlinkClick>
              </a:rPr>
              <a:t>Front view woman working as economist</a:t>
            </a:r>
            <a:endParaRPr sz="1200">
              <a:solidFill>
                <a:schemeClr val="dk1"/>
              </a:solidFill>
              <a:latin typeface="DM Sans"/>
              <a:ea typeface="DM Sans"/>
              <a:cs typeface="DM Sans"/>
              <a:sym typeface="DM Sans"/>
            </a:endParaRPr>
          </a:p>
          <a:p>
            <a:pPr marL="457200" lvl="0" indent="-304800" algn="l" rtl="0">
              <a:spcBef>
                <a:spcPts val="0"/>
              </a:spcBef>
              <a:spcAft>
                <a:spcPts val="0"/>
              </a:spcAft>
              <a:buClr>
                <a:schemeClr val="dk1"/>
              </a:buClr>
              <a:buSzPts val="1200"/>
              <a:buFont typeface="DM Sans"/>
              <a:buChar char="●"/>
            </a:pPr>
            <a:r>
              <a:rPr lang="en" sz="1200" u="sng">
                <a:solidFill>
                  <a:schemeClr val="dk1"/>
                </a:solidFill>
                <a:latin typeface="DM Sans"/>
                <a:ea typeface="DM Sans"/>
                <a:cs typeface="DM Sans"/>
                <a:sym typeface="DM Sans"/>
                <a:hlinkClick r:id="rId10">
                  <a:extLst>
                    <a:ext uri="{A12FA001-AC4F-418D-AE19-62706E023703}">
                      <ahyp:hlinkClr xmlns:ahyp="http://schemas.microsoft.com/office/drawing/2018/hyperlinkcolor" val="tx"/>
                    </a:ext>
                  </a:extLst>
                </a:hlinkClick>
              </a:rPr>
              <a:t>Office workers using finance graphs IV</a:t>
            </a:r>
            <a:endParaRPr sz="1200">
              <a:solidFill>
                <a:schemeClr val="dk1"/>
              </a:solidFill>
              <a:latin typeface="DM Sans"/>
              <a:ea typeface="DM Sans"/>
              <a:cs typeface="DM Sans"/>
              <a:sym typeface="DM Sans"/>
            </a:endParaRPr>
          </a:p>
          <a:p>
            <a:pPr marL="457200" lvl="0" indent="-304800" algn="l" rtl="0">
              <a:spcBef>
                <a:spcPts val="0"/>
              </a:spcBef>
              <a:spcAft>
                <a:spcPts val="0"/>
              </a:spcAft>
              <a:buClr>
                <a:schemeClr val="dk1"/>
              </a:buClr>
              <a:buSzPts val="1200"/>
              <a:buFont typeface="DM Sans"/>
              <a:buChar char="●"/>
            </a:pPr>
            <a:r>
              <a:rPr lang="en" sz="1200" u="sng">
                <a:solidFill>
                  <a:schemeClr val="dk1"/>
                </a:solidFill>
                <a:latin typeface="DM Sans"/>
                <a:ea typeface="DM Sans"/>
                <a:cs typeface="DM Sans"/>
                <a:sym typeface="DM Sans"/>
                <a:hlinkClick r:id="rId11">
                  <a:extLst>
                    <a:ext uri="{A12FA001-AC4F-418D-AE19-62706E023703}">
                      <ahyp:hlinkClr xmlns:ahyp="http://schemas.microsoft.com/office/drawing/2018/hyperlinkcolor" val="tx"/>
                    </a:ext>
                  </a:extLst>
                </a:hlinkClick>
              </a:rPr>
              <a:t>Office worker using finance graphs</a:t>
            </a:r>
            <a:endParaRPr sz="1200">
              <a:solidFill>
                <a:schemeClr val="dk1"/>
              </a:solidFill>
              <a:latin typeface="DM Sans"/>
              <a:ea typeface="DM Sans"/>
              <a:cs typeface="DM Sans"/>
              <a:sym typeface="DM Sans"/>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91"/>
        <p:cNvGrpSpPr/>
        <p:nvPr/>
      </p:nvGrpSpPr>
      <p:grpSpPr>
        <a:xfrm>
          <a:off x="0" y="0"/>
          <a:ext cx="0" cy="0"/>
          <a:chOff x="0" y="0"/>
          <a:chExt cx="0" cy="0"/>
        </a:xfrm>
      </p:grpSpPr>
      <p:sp>
        <p:nvSpPr>
          <p:cNvPr id="592" name="Google Shape;592;p51"/>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593" name="Google Shape;593;p51"/>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97"/>
        <p:cNvGrpSpPr/>
        <p:nvPr/>
      </p:nvGrpSpPr>
      <p:grpSpPr>
        <a:xfrm>
          <a:off x="0" y="0"/>
          <a:ext cx="0" cy="0"/>
          <a:chOff x="0" y="0"/>
          <a:chExt cx="0" cy="0"/>
        </a:xfrm>
      </p:grpSpPr>
      <p:sp>
        <p:nvSpPr>
          <p:cNvPr id="598" name="Google Shape;598;p52"/>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599" name="Google Shape;599;p52"/>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03"/>
        <p:cNvGrpSpPr/>
        <p:nvPr/>
      </p:nvGrpSpPr>
      <p:grpSpPr>
        <a:xfrm>
          <a:off x="0" y="0"/>
          <a:ext cx="0" cy="0"/>
          <a:chOff x="0" y="0"/>
          <a:chExt cx="0" cy="0"/>
        </a:xfrm>
      </p:grpSpPr>
      <p:sp>
        <p:nvSpPr>
          <p:cNvPr id="604" name="Google Shape;604;p53"/>
          <p:cNvSpPr txBox="1"/>
          <p:nvPr/>
        </p:nvSpPr>
        <p:spPr>
          <a:xfrm>
            <a:off x="716700" y="1188000"/>
            <a:ext cx="7710600" cy="1425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a:buNone/>
            </a:pPr>
            <a:r>
              <a:rPr lang="en" sz="1100" b="1">
                <a:solidFill>
                  <a:schemeClr val="lt1"/>
                </a:solidFill>
              </a:rPr>
              <a:t>Figtree</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https://fonts.google.com/specimen/Figtree</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a:solidFill>
                  <a:schemeClr val="lt1"/>
                </a:solidFill>
              </a:rPr>
              <a:t>DM Sans</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val="tx"/>
                    </a:ext>
                  </a:extLst>
                </a:hlinkClick>
              </a:rPr>
              <a:t>https://fonts.google.com/specimen/DM+Sans</a:t>
            </a:r>
            <a:r>
              <a:rPr lang="en" sz="1100">
                <a:solidFill>
                  <a:schemeClr val="lt1"/>
                </a:solidFill>
              </a:rPr>
              <a:t>)</a:t>
            </a:r>
            <a:endParaRPr sz="1100">
              <a:solidFill>
                <a:srgbClr val="FFFFFF"/>
              </a:solidFill>
            </a:endParaRPr>
          </a:p>
        </p:txBody>
      </p:sp>
      <p:sp>
        <p:nvSpPr>
          <p:cNvPr id="605" name="Google Shape;605;p53"/>
          <p:cNvSpPr/>
          <p:nvPr/>
        </p:nvSpPr>
        <p:spPr>
          <a:xfrm>
            <a:off x="3114475" y="2947800"/>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53"/>
          <p:cNvSpPr/>
          <p:nvPr/>
        </p:nvSpPr>
        <p:spPr>
          <a:xfrm>
            <a:off x="4176295" y="2947800"/>
            <a:ext cx="791400" cy="754200"/>
          </a:xfrm>
          <a:prstGeom prst="roundRect">
            <a:avLst>
              <a:gd name="adj" fmla="val 16667"/>
            </a:avLst>
          </a:prstGeom>
          <a:solidFill>
            <a:srgbClr val="25282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53"/>
          <p:cNvSpPr/>
          <p:nvPr/>
        </p:nvSpPr>
        <p:spPr>
          <a:xfrm>
            <a:off x="5238114" y="2947800"/>
            <a:ext cx="791400" cy="754200"/>
          </a:xfrm>
          <a:prstGeom prst="roundRect">
            <a:avLst>
              <a:gd name="adj" fmla="val 16667"/>
            </a:avLst>
          </a:prstGeom>
          <a:solidFill>
            <a:srgbClr val="6987E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53"/>
          <p:cNvSpPr txBox="1"/>
          <p:nvPr/>
        </p:nvSpPr>
        <p:spPr>
          <a:xfrm>
            <a:off x="3114475"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609" name="Google Shape;609;p53"/>
          <p:cNvSpPr txBox="1"/>
          <p:nvPr/>
        </p:nvSpPr>
        <p:spPr>
          <a:xfrm>
            <a:off x="4176300"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solidFill>
                  <a:srgbClr val="FFFFFF"/>
                </a:solidFill>
              </a:rPr>
              <a:t>#25282f</a:t>
            </a:r>
            <a:endParaRPr sz="1000" dirty="0">
              <a:solidFill>
                <a:srgbClr val="FFFFFF"/>
              </a:solidFill>
            </a:endParaRPr>
          </a:p>
        </p:txBody>
      </p:sp>
      <p:sp>
        <p:nvSpPr>
          <p:cNvPr id="610" name="Google Shape;610;p53"/>
          <p:cNvSpPr txBox="1"/>
          <p:nvPr/>
        </p:nvSpPr>
        <p:spPr>
          <a:xfrm>
            <a:off x="5238125"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#6987ee</a:t>
            </a:r>
            <a:endParaRPr sz="1000">
              <a:solidFill>
                <a:srgbClr val="FFFFFF"/>
              </a:solidFill>
            </a:endParaRPr>
          </a:p>
        </p:txBody>
      </p:sp>
      <p:sp>
        <p:nvSpPr>
          <p:cNvPr id="611" name="Google Shape;611;p53"/>
          <p:cNvSpPr/>
          <p:nvPr/>
        </p:nvSpPr>
        <p:spPr>
          <a:xfrm>
            <a:off x="3645388" y="3878900"/>
            <a:ext cx="791400" cy="754200"/>
          </a:xfrm>
          <a:prstGeom prst="roundRect">
            <a:avLst>
              <a:gd name="adj" fmla="val 16667"/>
            </a:avLst>
          </a:prstGeom>
          <a:solidFill>
            <a:srgbClr val="9DC5F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53"/>
          <p:cNvSpPr/>
          <p:nvPr/>
        </p:nvSpPr>
        <p:spPr>
          <a:xfrm>
            <a:off x="4707207" y="3878900"/>
            <a:ext cx="791400" cy="754200"/>
          </a:xfrm>
          <a:prstGeom prst="roundRect">
            <a:avLst>
              <a:gd name="adj" fmla="val 16667"/>
            </a:avLst>
          </a:prstGeom>
          <a:solidFill>
            <a:srgbClr val="CDBCF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53"/>
          <p:cNvSpPr txBox="1"/>
          <p:nvPr/>
        </p:nvSpPr>
        <p:spPr>
          <a:xfrm>
            <a:off x="3645388"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solidFill>
                  <a:srgbClr val="FFFFFF"/>
                </a:solidFill>
              </a:rPr>
              <a:t>#9dc5f1</a:t>
            </a:r>
            <a:endParaRPr sz="1000" dirty="0">
              <a:solidFill>
                <a:srgbClr val="FFFFFF"/>
              </a:solidFill>
            </a:endParaRPr>
          </a:p>
        </p:txBody>
      </p:sp>
      <p:sp>
        <p:nvSpPr>
          <p:cNvPr id="614" name="Google Shape;614;p53"/>
          <p:cNvSpPr txBox="1"/>
          <p:nvPr/>
        </p:nvSpPr>
        <p:spPr>
          <a:xfrm>
            <a:off x="4707213"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solidFill>
                  <a:srgbClr val="FFFFFF"/>
                </a:solidFill>
              </a:rPr>
              <a:t>#cdbcf5</a:t>
            </a:r>
            <a:endParaRPr sz="1000" dirty="0">
              <a:solidFill>
                <a:srgbClr val="FFFFFF"/>
              </a:solidFill>
            </a:endParaRPr>
          </a:p>
        </p:txBody>
      </p:sp>
      <p:sp>
        <p:nvSpPr>
          <p:cNvPr id="615" name="Google Shape;615;p53"/>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11" name="Google Shape;246;p31">
            <a:extLst>
              <a:ext uri="{FF2B5EF4-FFF2-40B4-BE49-F238E27FC236}">
                <a16:creationId xmlns:a16="http://schemas.microsoft.com/office/drawing/2014/main" id="{B52866C5-F4B4-91E1-FF9E-7A1B66CC456B}"/>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dirty="0"/>
              <a:t>Equipe et rôles</a:t>
            </a:r>
            <a:endParaRPr sz="3000"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19"/>
        <p:cNvGrpSpPr/>
        <p:nvPr/>
      </p:nvGrpSpPr>
      <p:grpSpPr>
        <a:xfrm>
          <a:off x="0" y="0"/>
          <a:ext cx="0" cy="0"/>
          <a:chOff x="0" y="0"/>
          <a:chExt cx="0" cy="0"/>
        </a:xfrm>
      </p:grpSpPr>
      <p:sp>
        <p:nvSpPr>
          <p:cNvPr id="620" name="Google Shape;620;p54"/>
          <p:cNvSpPr txBox="1"/>
          <p:nvPr/>
        </p:nvSpPr>
        <p:spPr>
          <a:xfrm>
            <a:off x="1572600" y="1188000"/>
            <a:ext cx="59988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dirty="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dirty="0">
                <a:solidFill>
                  <a:schemeClr val="hlink"/>
                </a:solidFill>
              </a:rPr>
              <a:t>h</a:t>
            </a:r>
            <a:r>
              <a:rPr lang="en" sz="1100" b="1" dirty="0">
                <a:solidFill>
                  <a:schemeClr val="hlink"/>
                </a:solidFill>
                <a:uFill>
                  <a:noFill/>
                </a:uFill>
                <a:hlinkClick r:id="rId3"/>
              </a:rPr>
              <a:t>ow it works</a:t>
            </a:r>
            <a:r>
              <a:rPr lang="en" sz="1100" dirty="0">
                <a:solidFill>
                  <a:schemeClr val="lt1"/>
                </a:solidFill>
                <a:uFill>
                  <a:noFill/>
                </a:uFill>
                <a:hlinkClick r:id="rId3">
                  <a:extLst>
                    <a:ext uri="{A12FA001-AC4F-418D-AE19-62706E023703}">
                      <ahyp:hlinkClr xmlns:ahyp="http://schemas.microsoft.com/office/drawing/2018/hyperlinkcolor" val="tx"/>
                    </a:ext>
                  </a:extLst>
                </a:hlinkClick>
              </a:rPr>
              <a:t>.</a:t>
            </a:r>
            <a:endParaRPr sz="1100" dirty="0">
              <a:solidFill>
                <a:srgbClr val="869FB2"/>
              </a:solidFill>
            </a:endParaRPr>
          </a:p>
        </p:txBody>
      </p:sp>
      <p:sp>
        <p:nvSpPr>
          <p:cNvPr id="621" name="Google Shape;621;p54"/>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622" name="Google Shape;622;p54"/>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623" name="Google Shape;623;p54">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dirty="0">
                <a:solidFill>
                  <a:srgbClr val="869FB2"/>
                </a:solidFill>
                <a:uFill>
                  <a:noFill/>
                </a:uFill>
                <a:hlinkClick r:id="rId5">
                  <a:extLst>
                    <a:ext uri="{A12FA001-AC4F-418D-AE19-62706E023703}">
                      <ahyp:hlinkClr xmlns:ahyp="http://schemas.microsoft.com/office/drawing/2018/hyperlinkcolor" val="tx"/>
                    </a:ext>
                  </a:extLst>
                </a:hlinkClick>
              </a:rPr>
              <a:t>Pana</a:t>
            </a:r>
            <a:endParaRPr b="1" dirty="0">
              <a:solidFill>
                <a:srgbClr val="869FB2"/>
              </a:solidFill>
            </a:endParaRPr>
          </a:p>
        </p:txBody>
      </p:sp>
      <p:sp>
        <p:nvSpPr>
          <p:cNvPr id="624" name="Google Shape;624;p54">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625" name="Google Shape;625;p54">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626" name="Google Shape;626;p54">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dirty="0">
                <a:solidFill>
                  <a:srgbClr val="869FB2"/>
                </a:solidFill>
                <a:uFill>
                  <a:noFill/>
                </a:uFill>
                <a:hlinkClick r:id="rId8">
                  <a:extLst>
                    <a:ext uri="{A12FA001-AC4F-418D-AE19-62706E023703}">
                      <ahyp:hlinkClr xmlns:ahyp="http://schemas.microsoft.com/office/drawing/2018/hyperlinkcolor" val="tx"/>
                    </a:ext>
                  </a:extLst>
                </a:hlinkClick>
              </a:rPr>
              <a:t>Rafiki</a:t>
            </a:r>
            <a:endParaRPr b="1" dirty="0">
              <a:solidFill>
                <a:srgbClr val="869FB2"/>
              </a:solidFill>
            </a:endParaRPr>
          </a:p>
        </p:txBody>
      </p:sp>
      <p:pic>
        <p:nvPicPr>
          <p:cNvPr id="627" name="Google Shape;627;p54"/>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628" name="Google Shape;628;p54"/>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629" name="Google Shape;629;p54"/>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630" name="Google Shape;630;p54"/>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631" name="Google Shape;631;p54">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35"/>
        <p:cNvGrpSpPr/>
        <p:nvPr/>
      </p:nvGrpSpPr>
      <p:grpSpPr>
        <a:xfrm>
          <a:off x="0" y="0"/>
          <a:ext cx="0" cy="0"/>
          <a:chOff x="0" y="0"/>
          <a:chExt cx="0" cy="0"/>
        </a:xfrm>
      </p:grpSpPr>
      <p:sp>
        <p:nvSpPr>
          <p:cNvPr id="636" name="Google Shape;636;p55"/>
          <p:cNvSpPr txBox="1"/>
          <p:nvPr/>
        </p:nvSpPr>
        <p:spPr>
          <a:xfrm>
            <a:off x="716775" y="1188000"/>
            <a:ext cx="7710600" cy="77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637" name="Google Shape;637;p55"/>
          <p:cNvGrpSpPr/>
          <p:nvPr/>
        </p:nvGrpSpPr>
        <p:grpSpPr>
          <a:xfrm>
            <a:off x="5117640" y="3085736"/>
            <a:ext cx="474294" cy="551291"/>
            <a:chOff x="4727025" y="1332775"/>
            <a:chExt cx="59900" cy="69625"/>
          </a:xfrm>
        </p:grpSpPr>
        <p:sp>
          <p:nvSpPr>
            <p:cNvPr id="638" name="Google Shape;638;p55"/>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55"/>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 name="Google Shape;640;p55"/>
          <p:cNvGrpSpPr/>
          <p:nvPr/>
        </p:nvGrpSpPr>
        <p:grpSpPr>
          <a:xfrm>
            <a:off x="5731296" y="2314340"/>
            <a:ext cx="555653" cy="557031"/>
            <a:chOff x="4820425" y="1329900"/>
            <a:chExt cx="70175" cy="70350"/>
          </a:xfrm>
        </p:grpSpPr>
        <p:sp>
          <p:nvSpPr>
            <p:cNvPr id="641" name="Google Shape;641;p55"/>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55"/>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55"/>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55"/>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 name="Google Shape;645;p55"/>
          <p:cNvGrpSpPr/>
          <p:nvPr/>
        </p:nvGrpSpPr>
        <p:grpSpPr>
          <a:xfrm>
            <a:off x="6357664" y="2318845"/>
            <a:ext cx="582574" cy="533871"/>
            <a:chOff x="4903200" y="1331525"/>
            <a:chExt cx="73575" cy="67425"/>
          </a:xfrm>
        </p:grpSpPr>
        <p:sp>
          <p:nvSpPr>
            <p:cNvPr id="646" name="Google Shape;646;p55"/>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55"/>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 name="Google Shape;648;p55"/>
          <p:cNvGrpSpPr/>
          <p:nvPr/>
        </p:nvGrpSpPr>
        <p:grpSpPr>
          <a:xfrm>
            <a:off x="5717142" y="3078709"/>
            <a:ext cx="583960" cy="565345"/>
            <a:chOff x="4815575" y="1416800"/>
            <a:chExt cx="73750" cy="71400"/>
          </a:xfrm>
        </p:grpSpPr>
        <p:sp>
          <p:nvSpPr>
            <p:cNvPr id="649" name="Google Shape;649;p55"/>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55"/>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55"/>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 name="Google Shape;652;p55"/>
          <p:cNvGrpSpPr/>
          <p:nvPr/>
        </p:nvGrpSpPr>
        <p:grpSpPr>
          <a:xfrm>
            <a:off x="6351924" y="3108896"/>
            <a:ext cx="589898" cy="504970"/>
            <a:chOff x="4902475" y="1418875"/>
            <a:chExt cx="74500" cy="63775"/>
          </a:xfrm>
        </p:grpSpPr>
        <p:sp>
          <p:nvSpPr>
            <p:cNvPr id="653" name="Google Shape;653;p55"/>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55"/>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 name="Google Shape;655;p55"/>
          <p:cNvGrpSpPr/>
          <p:nvPr/>
        </p:nvGrpSpPr>
        <p:grpSpPr>
          <a:xfrm>
            <a:off x="5727139" y="3826000"/>
            <a:ext cx="563967" cy="567127"/>
            <a:chOff x="4818100" y="1507675"/>
            <a:chExt cx="71225" cy="71625"/>
          </a:xfrm>
        </p:grpSpPr>
        <p:sp>
          <p:nvSpPr>
            <p:cNvPr id="656" name="Google Shape;656;p55"/>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55"/>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55"/>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55"/>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 name="Google Shape;660;p55"/>
          <p:cNvGrpSpPr/>
          <p:nvPr/>
        </p:nvGrpSpPr>
        <p:grpSpPr>
          <a:xfrm>
            <a:off x="5040636" y="3829461"/>
            <a:ext cx="628301" cy="588505"/>
            <a:chOff x="4721450" y="1509475"/>
            <a:chExt cx="79350" cy="74325"/>
          </a:xfrm>
        </p:grpSpPr>
        <p:sp>
          <p:nvSpPr>
            <p:cNvPr id="661" name="Google Shape;661;p55"/>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55"/>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55"/>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55"/>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 name="Google Shape;665;p55"/>
          <p:cNvGrpSpPr/>
          <p:nvPr/>
        </p:nvGrpSpPr>
        <p:grpSpPr>
          <a:xfrm>
            <a:off x="6386170" y="3814027"/>
            <a:ext cx="557038" cy="562772"/>
            <a:chOff x="4906800" y="1507500"/>
            <a:chExt cx="70350" cy="71075"/>
          </a:xfrm>
        </p:grpSpPr>
        <p:sp>
          <p:nvSpPr>
            <p:cNvPr id="666" name="Google Shape;666;p55"/>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55"/>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55"/>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55"/>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55"/>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 name="Google Shape;671;p55"/>
          <p:cNvGrpSpPr/>
          <p:nvPr/>
        </p:nvGrpSpPr>
        <p:grpSpPr>
          <a:xfrm>
            <a:off x="4423778" y="2340963"/>
            <a:ext cx="517934" cy="517934"/>
            <a:chOff x="3736598" y="2170606"/>
            <a:chExt cx="404889" cy="404889"/>
          </a:xfrm>
        </p:grpSpPr>
        <p:sp>
          <p:nvSpPr>
            <p:cNvPr id="672" name="Google Shape;672;p55"/>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55"/>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55"/>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55"/>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 name="Google Shape;676;p55"/>
          <p:cNvGrpSpPr/>
          <p:nvPr/>
        </p:nvGrpSpPr>
        <p:grpSpPr>
          <a:xfrm>
            <a:off x="3690839" y="2341061"/>
            <a:ext cx="586986" cy="517740"/>
            <a:chOff x="3161917" y="2170682"/>
            <a:chExt cx="458870" cy="404737"/>
          </a:xfrm>
        </p:grpSpPr>
        <p:sp>
          <p:nvSpPr>
            <p:cNvPr id="677" name="Google Shape;677;p55"/>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55"/>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55"/>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 name="Google Shape;680;p55"/>
          <p:cNvGrpSpPr/>
          <p:nvPr/>
        </p:nvGrpSpPr>
        <p:grpSpPr>
          <a:xfrm>
            <a:off x="3713860" y="3102400"/>
            <a:ext cx="540943" cy="517963"/>
            <a:chOff x="3179914" y="2889488"/>
            <a:chExt cx="422876" cy="404911"/>
          </a:xfrm>
        </p:grpSpPr>
        <p:sp>
          <p:nvSpPr>
            <p:cNvPr id="681" name="Google Shape;681;p55"/>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55"/>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55"/>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55"/>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55"/>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55"/>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 name="Google Shape;687;p55"/>
          <p:cNvGrpSpPr/>
          <p:nvPr/>
        </p:nvGrpSpPr>
        <p:grpSpPr>
          <a:xfrm>
            <a:off x="4414654" y="3102358"/>
            <a:ext cx="536180" cy="518047"/>
            <a:chOff x="3729467" y="2889422"/>
            <a:chExt cx="419153" cy="404977"/>
          </a:xfrm>
        </p:grpSpPr>
        <p:sp>
          <p:nvSpPr>
            <p:cNvPr id="688" name="Google Shape;688;p55"/>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55"/>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55"/>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55"/>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55"/>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55"/>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55"/>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 name="Google Shape;695;p55"/>
          <p:cNvGrpSpPr/>
          <p:nvPr/>
        </p:nvGrpSpPr>
        <p:grpSpPr>
          <a:xfrm>
            <a:off x="1951688" y="3445787"/>
            <a:ext cx="965351" cy="134611"/>
            <a:chOff x="4411970" y="2962952"/>
            <a:chExt cx="706544" cy="104212"/>
          </a:xfrm>
        </p:grpSpPr>
        <p:sp>
          <p:nvSpPr>
            <p:cNvPr id="696" name="Google Shape;696;p55"/>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55"/>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55"/>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55"/>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 name="Google Shape;700;p55"/>
          <p:cNvGrpSpPr/>
          <p:nvPr/>
        </p:nvGrpSpPr>
        <p:grpSpPr>
          <a:xfrm>
            <a:off x="1951688" y="3041077"/>
            <a:ext cx="960158" cy="289172"/>
            <a:chOff x="4411970" y="2726085"/>
            <a:chExt cx="643107" cy="193659"/>
          </a:xfrm>
        </p:grpSpPr>
        <p:sp>
          <p:nvSpPr>
            <p:cNvPr id="701" name="Google Shape;701;p55"/>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55"/>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55"/>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 name="Google Shape;704;p55"/>
          <p:cNvGrpSpPr/>
          <p:nvPr/>
        </p:nvGrpSpPr>
        <p:grpSpPr>
          <a:xfrm>
            <a:off x="960185" y="3295400"/>
            <a:ext cx="811503" cy="252584"/>
            <a:chOff x="4411970" y="4340222"/>
            <a:chExt cx="779467" cy="242683"/>
          </a:xfrm>
        </p:grpSpPr>
        <p:sp>
          <p:nvSpPr>
            <p:cNvPr id="705" name="Google Shape;705;p55"/>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55"/>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55"/>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 name="Google Shape;708;p55"/>
          <p:cNvGrpSpPr/>
          <p:nvPr/>
        </p:nvGrpSpPr>
        <p:grpSpPr>
          <a:xfrm>
            <a:off x="1951688" y="2709308"/>
            <a:ext cx="965160" cy="216230"/>
            <a:chOff x="4411970" y="2468674"/>
            <a:chExt cx="747317" cy="167425"/>
          </a:xfrm>
        </p:grpSpPr>
        <p:sp>
          <p:nvSpPr>
            <p:cNvPr id="709" name="Google Shape;709;p55"/>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55"/>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1" name="Google Shape;711;p55"/>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2" name="Google Shape;712;p55"/>
          <p:cNvGrpSpPr/>
          <p:nvPr/>
        </p:nvGrpSpPr>
        <p:grpSpPr>
          <a:xfrm>
            <a:off x="959254" y="2334687"/>
            <a:ext cx="1959041" cy="208784"/>
            <a:chOff x="6336019" y="3733725"/>
            <a:chExt cx="2566206" cy="351310"/>
          </a:xfrm>
        </p:grpSpPr>
        <p:sp>
          <p:nvSpPr>
            <p:cNvPr id="713" name="Google Shape;713;p55"/>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55"/>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55"/>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55"/>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 name="Google Shape;717;p55"/>
          <p:cNvGrpSpPr/>
          <p:nvPr/>
        </p:nvGrpSpPr>
        <p:grpSpPr>
          <a:xfrm>
            <a:off x="1951688" y="3950602"/>
            <a:ext cx="946551" cy="153200"/>
            <a:chOff x="4404545" y="3301592"/>
            <a:chExt cx="782403" cy="129272"/>
          </a:xfrm>
        </p:grpSpPr>
        <p:sp>
          <p:nvSpPr>
            <p:cNvPr id="718" name="Google Shape;718;p55"/>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55"/>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 name="Google Shape;720;p55"/>
          <p:cNvGrpSpPr/>
          <p:nvPr/>
        </p:nvGrpSpPr>
        <p:grpSpPr>
          <a:xfrm>
            <a:off x="1951688" y="3695937"/>
            <a:ext cx="962257" cy="139127"/>
            <a:chOff x="4411970" y="3131459"/>
            <a:chExt cx="710520" cy="117397"/>
          </a:xfrm>
        </p:grpSpPr>
        <p:sp>
          <p:nvSpPr>
            <p:cNvPr id="721" name="Google Shape;721;p55"/>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55"/>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3" name="Google Shape;723;p55"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4" name="Google Shape;724;p55"/>
          <p:cNvGrpSpPr/>
          <p:nvPr/>
        </p:nvGrpSpPr>
        <p:grpSpPr>
          <a:xfrm>
            <a:off x="951833" y="3621603"/>
            <a:ext cx="823838" cy="458988"/>
            <a:chOff x="4411970" y="1801825"/>
            <a:chExt cx="734586" cy="409262"/>
          </a:xfrm>
        </p:grpSpPr>
        <p:sp>
          <p:nvSpPr>
            <p:cNvPr id="725" name="Google Shape;725;p55"/>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55"/>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 name="Google Shape;727;p55"/>
          <p:cNvGrpSpPr/>
          <p:nvPr/>
        </p:nvGrpSpPr>
        <p:grpSpPr>
          <a:xfrm>
            <a:off x="3056804" y="2339173"/>
            <a:ext cx="521514" cy="521514"/>
            <a:chOff x="5681300" y="2527788"/>
            <a:chExt cx="805800" cy="805800"/>
          </a:xfrm>
        </p:grpSpPr>
        <p:sp>
          <p:nvSpPr>
            <p:cNvPr id="728" name="Google Shape;728;p55"/>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55"/>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 name="Google Shape;730;p55"/>
          <p:cNvGrpSpPr/>
          <p:nvPr/>
        </p:nvGrpSpPr>
        <p:grpSpPr>
          <a:xfrm>
            <a:off x="3051044" y="3094865"/>
            <a:ext cx="533033" cy="533033"/>
            <a:chOff x="4049800" y="640400"/>
            <a:chExt cx="858900" cy="858900"/>
          </a:xfrm>
        </p:grpSpPr>
        <p:sp>
          <p:nvSpPr>
            <p:cNvPr id="731" name="Google Shape;731;p55"/>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55"/>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 name="Google Shape;733;p55"/>
          <p:cNvGrpSpPr/>
          <p:nvPr/>
        </p:nvGrpSpPr>
        <p:grpSpPr>
          <a:xfrm>
            <a:off x="2976527" y="3772543"/>
            <a:ext cx="682068" cy="682068"/>
            <a:chOff x="5080188" y="927900"/>
            <a:chExt cx="961200" cy="961200"/>
          </a:xfrm>
        </p:grpSpPr>
        <p:sp>
          <p:nvSpPr>
            <p:cNvPr id="734" name="Google Shape;734;p55"/>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55"/>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55"/>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55"/>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55"/>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55"/>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55"/>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55"/>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 name="Google Shape;742;p55"/>
          <p:cNvGrpSpPr/>
          <p:nvPr/>
        </p:nvGrpSpPr>
        <p:grpSpPr>
          <a:xfrm>
            <a:off x="4440026" y="3869234"/>
            <a:ext cx="505650" cy="504006"/>
            <a:chOff x="6039282" y="1042577"/>
            <a:chExt cx="734315" cy="731929"/>
          </a:xfrm>
        </p:grpSpPr>
        <p:sp>
          <p:nvSpPr>
            <p:cNvPr id="743" name="Google Shape;743;p55"/>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55"/>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55"/>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55"/>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55"/>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55"/>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55"/>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55"/>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55"/>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55"/>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55"/>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55"/>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55"/>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55"/>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55"/>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55"/>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55"/>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55"/>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55"/>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55"/>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55"/>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 name="Google Shape;764;p55"/>
          <p:cNvGrpSpPr/>
          <p:nvPr/>
        </p:nvGrpSpPr>
        <p:grpSpPr>
          <a:xfrm>
            <a:off x="5052628" y="2298862"/>
            <a:ext cx="567744" cy="602136"/>
            <a:chOff x="1825800" y="1651625"/>
            <a:chExt cx="539989" cy="571775"/>
          </a:xfrm>
        </p:grpSpPr>
        <p:sp>
          <p:nvSpPr>
            <p:cNvPr id="765" name="Google Shape;765;p55"/>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55"/>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55"/>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55"/>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 name="Google Shape;769;p55"/>
          <p:cNvGrpSpPr/>
          <p:nvPr/>
        </p:nvGrpSpPr>
        <p:grpSpPr>
          <a:xfrm>
            <a:off x="3727557" y="3855579"/>
            <a:ext cx="508123" cy="507955"/>
            <a:chOff x="1897577" y="2802432"/>
            <a:chExt cx="492176" cy="492014"/>
          </a:xfrm>
        </p:grpSpPr>
        <p:sp>
          <p:nvSpPr>
            <p:cNvPr id="770" name="Google Shape;770;p55"/>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55"/>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55"/>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55"/>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55"/>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55"/>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55"/>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55"/>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55"/>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55"/>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55"/>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55"/>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 name="Google Shape;782;p55"/>
          <p:cNvGrpSpPr/>
          <p:nvPr/>
        </p:nvGrpSpPr>
        <p:grpSpPr>
          <a:xfrm>
            <a:off x="959087" y="4169123"/>
            <a:ext cx="809227" cy="200842"/>
            <a:chOff x="2013045" y="4813233"/>
            <a:chExt cx="921986" cy="228854"/>
          </a:xfrm>
        </p:grpSpPr>
        <p:sp>
          <p:nvSpPr>
            <p:cNvPr id="783" name="Google Shape;783;p55"/>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55"/>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 name="Google Shape;785;p55"/>
          <p:cNvGrpSpPr/>
          <p:nvPr/>
        </p:nvGrpSpPr>
        <p:grpSpPr>
          <a:xfrm>
            <a:off x="967547" y="2656004"/>
            <a:ext cx="792421" cy="269941"/>
            <a:chOff x="1046767" y="4756633"/>
            <a:chExt cx="859646" cy="292841"/>
          </a:xfrm>
        </p:grpSpPr>
        <p:sp>
          <p:nvSpPr>
            <p:cNvPr id="786" name="Google Shape;786;p55"/>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55"/>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55"/>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9" name="Google Shape;789;p55"/>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55"/>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55"/>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55"/>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3" name="Google Shape;793;p55"/>
          <p:cNvGrpSpPr/>
          <p:nvPr/>
        </p:nvGrpSpPr>
        <p:grpSpPr>
          <a:xfrm>
            <a:off x="7103403" y="2550562"/>
            <a:ext cx="166473" cy="141497"/>
            <a:chOff x="4660325" y="1866850"/>
            <a:chExt cx="68350" cy="58100"/>
          </a:xfrm>
        </p:grpSpPr>
        <p:sp>
          <p:nvSpPr>
            <p:cNvPr id="794" name="Google Shape;794;p55"/>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55"/>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 name="Google Shape;796;p55"/>
          <p:cNvGrpSpPr/>
          <p:nvPr/>
        </p:nvGrpSpPr>
        <p:grpSpPr>
          <a:xfrm>
            <a:off x="7412747" y="2576286"/>
            <a:ext cx="162515" cy="90049"/>
            <a:chOff x="4791775" y="1877500"/>
            <a:chExt cx="66725" cy="36975"/>
          </a:xfrm>
        </p:grpSpPr>
        <p:sp>
          <p:nvSpPr>
            <p:cNvPr id="797" name="Google Shape;797;p55"/>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55"/>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 name="Google Shape;799;p55"/>
          <p:cNvGrpSpPr/>
          <p:nvPr/>
        </p:nvGrpSpPr>
        <p:grpSpPr>
          <a:xfrm>
            <a:off x="7734460" y="2576286"/>
            <a:ext cx="144979" cy="90049"/>
            <a:chOff x="4923925" y="1877500"/>
            <a:chExt cx="59525" cy="36975"/>
          </a:xfrm>
        </p:grpSpPr>
        <p:sp>
          <p:nvSpPr>
            <p:cNvPr id="800" name="Google Shape;800;p55"/>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55"/>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 name="Google Shape;802;p55"/>
          <p:cNvGrpSpPr/>
          <p:nvPr/>
        </p:nvGrpSpPr>
        <p:grpSpPr>
          <a:xfrm>
            <a:off x="8028952" y="2558477"/>
            <a:ext cx="141447" cy="125667"/>
            <a:chOff x="5058450" y="1870100"/>
            <a:chExt cx="58075" cy="51600"/>
          </a:xfrm>
        </p:grpSpPr>
        <p:sp>
          <p:nvSpPr>
            <p:cNvPr id="803" name="Google Shape;803;p55"/>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55"/>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 name="Google Shape;805;p55"/>
          <p:cNvGrpSpPr/>
          <p:nvPr/>
        </p:nvGrpSpPr>
        <p:grpSpPr>
          <a:xfrm>
            <a:off x="7443466" y="2980885"/>
            <a:ext cx="101077" cy="107645"/>
            <a:chOff x="4811425" y="2065025"/>
            <a:chExt cx="41500" cy="44200"/>
          </a:xfrm>
        </p:grpSpPr>
        <p:sp>
          <p:nvSpPr>
            <p:cNvPr id="806" name="Google Shape;806;p55"/>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55"/>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 name="Google Shape;808;p55"/>
          <p:cNvGrpSpPr/>
          <p:nvPr/>
        </p:nvGrpSpPr>
        <p:grpSpPr>
          <a:xfrm>
            <a:off x="7735904" y="2981098"/>
            <a:ext cx="120867" cy="107218"/>
            <a:chOff x="4929875" y="2065025"/>
            <a:chExt cx="49625" cy="44025"/>
          </a:xfrm>
        </p:grpSpPr>
        <p:sp>
          <p:nvSpPr>
            <p:cNvPr id="809" name="Google Shape;809;p55"/>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55"/>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 name="Google Shape;811;p55"/>
          <p:cNvGrpSpPr/>
          <p:nvPr/>
        </p:nvGrpSpPr>
        <p:grpSpPr>
          <a:xfrm>
            <a:off x="8064572" y="2984112"/>
            <a:ext cx="70206" cy="101191"/>
            <a:chOff x="5083925" y="2066350"/>
            <a:chExt cx="28825" cy="41550"/>
          </a:xfrm>
        </p:grpSpPr>
        <p:sp>
          <p:nvSpPr>
            <p:cNvPr id="812" name="Google Shape;812;p55"/>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55"/>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 name="Google Shape;814;p55"/>
          <p:cNvGrpSpPr/>
          <p:nvPr/>
        </p:nvGrpSpPr>
        <p:grpSpPr>
          <a:xfrm>
            <a:off x="7096126" y="2999759"/>
            <a:ext cx="181026" cy="69896"/>
            <a:chOff x="4659775" y="2072775"/>
            <a:chExt cx="74325" cy="28700"/>
          </a:xfrm>
        </p:grpSpPr>
        <p:sp>
          <p:nvSpPr>
            <p:cNvPr id="815" name="Google Shape;815;p55"/>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55"/>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55"/>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 name="Google Shape;818;p55"/>
          <p:cNvGrpSpPr/>
          <p:nvPr/>
        </p:nvGrpSpPr>
        <p:grpSpPr>
          <a:xfrm>
            <a:off x="8015982" y="2790324"/>
            <a:ext cx="167387" cy="89197"/>
            <a:chOff x="4662475" y="1976500"/>
            <a:chExt cx="68725" cy="36625"/>
          </a:xfrm>
        </p:grpSpPr>
        <p:sp>
          <p:nvSpPr>
            <p:cNvPr id="819" name="Google Shape;819;p55"/>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55"/>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55"/>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 name="Google Shape;822;p55"/>
          <p:cNvGrpSpPr/>
          <p:nvPr/>
        </p:nvGrpSpPr>
        <p:grpSpPr>
          <a:xfrm>
            <a:off x="7712887" y="2793764"/>
            <a:ext cx="166899" cy="82317"/>
            <a:chOff x="4920150" y="1977875"/>
            <a:chExt cx="68525" cy="33800"/>
          </a:xfrm>
        </p:grpSpPr>
        <p:sp>
          <p:nvSpPr>
            <p:cNvPr id="823" name="Google Shape;823;p55"/>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55"/>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55"/>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 name="Google Shape;826;p55"/>
          <p:cNvGrpSpPr/>
          <p:nvPr/>
        </p:nvGrpSpPr>
        <p:grpSpPr>
          <a:xfrm>
            <a:off x="7124044" y="3197682"/>
            <a:ext cx="125190" cy="127859"/>
            <a:chOff x="4676550" y="2160575"/>
            <a:chExt cx="51400" cy="52500"/>
          </a:xfrm>
        </p:grpSpPr>
        <p:sp>
          <p:nvSpPr>
            <p:cNvPr id="827" name="Google Shape;827;p55"/>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55"/>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55"/>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 name="Google Shape;830;p55"/>
          <p:cNvGrpSpPr/>
          <p:nvPr/>
        </p:nvGrpSpPr>
        <p:grpSpPr>
          <a:xfrm>
            <a:off x="7421302" y="3204714"/>
            <a:ext cx="145405" cy="113794"/>
            <a:chOff x="4768325" y="2163475"/>
            <a:chExt cx="59700" cy="46725"/>
          </a:xfrm>
        </p:grpSpPr>
        <p:sp>
          <p:nvSpPr>
            <p:cNvPr id="831" name="Google Shape;831;p55"/>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55"/>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3" name="Google Shape;833;p55"/>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55"/>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55"/>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55"/>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55"/>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55"/>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9" name="Google Shape;839;p55"/>
          <p:cNvGrpSpPr/>
          <p:nvPr/>
        </p:nvGrpSpPr>
        <p:grpSpPr>
          <a:xfrm>
            <a:off x="7437621" y="3459808"/>
            <a:ext cx="112768" cy="106853"/>
            <a:chOff x="4768575" y="2253950"/>
            <a:chExt cx="46300" cy="43875"/>
          </a:xfrm>
        </p:grpSpPr>
        <p:sp>
          <p:nvSpPr>
            <p:cNvPr id="840" name="Google Shape;840;p55"/>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55"/>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 name="Google Shape;842;p55"/>
          <p:cNvGrpSpPr/>
          <p:nvPr/>
        </p:nvGrpSpPr>
        <p:grpSpPr>
          <a:xfrm>
            <a:off x="7737243" y="3948834"/>
            <a:ext cx="118187" cy="146246"/>
            <a:chOff x="4960900" y="2433225"/>
            <a:chExt cx="48525" cy="60050"/>
          </a:xfrm>
        </p:grpSpPr>
        <p:sp>
          <p:nvSpPr>
            <p:cNvPr id="843" name="Google Shape;843;p55"/>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55"/>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 name="Google Shape;845;p55"/>
          <p:cNvGrpSpPr/>
          <p:nvPr/>
        </p:nvGrpSpPr>
        <p:grpSpPr>
          <a:xfrm>
            <a:off x="7425808" y="4212895"/>
            <a:ext cx="136394" cy="143810"/>
            <a:chOff x="4854075" y="2527625"/>
            <a:chExt cx="56000" cy="59050"/>
          </a:xfrm>
        </p:grpSpPr>
        <p:sp>
          <p:nvSpPr>
            <p:cNvPr id="846" name="Google Shape;846;p55"/>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55"/>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8" name="Google Shape;848;p55"/>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55"/>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55"/>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1" name="Google Shape;851;p55"/>
          <p:cNvGrpSpPr/>
          <p:nvPr/>
        </p:nvGrpSpPr>
        <p:grpSpPr>
          <a:xfrm>
            <a:off x="8050020" y="3676639"/>
            <a:ext cx="99312" cy="160797"/>
            <a:chOff x="5059700" y="2334775"/>
            <a:chExt cx="40775" cy="66025"/>
          </a:xfrm>
        </p:grpSpPr>
        <p:sp>
          <p:nvSpPr>
            <p:cNvPr id="852" name="Google Shape;852;p55"/>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55"/>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55"/>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55"/>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55"/>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55"/>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55"/>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55"/>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55"/>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 name="Google Shape;861;p55"/>
          <p:cNvGrpSpPr/>
          <p:nvPr/>
        </p:nvGrpSpPr>
        <p:grpSpPr>
          <a:xfrm>
            <a:off x="8007184" y="3941771"/>
            <a:ext cx="184984" cy="160371"/>
            <a:chOff x="5037700" y="2430325"/>
            <a:chExt cx="75950" cy="65850"/>
          </a:xfrm>
        </p:grpSpPr>
        <p:sp>
          <p:nvSpPr>
            <p:cNvPr id="862" name="Google Shape;862;p55"/>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55"/>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 name="Google Shape;864;p55"/>
          <p:cNvGrpSpPr/>
          <p:nvPr/>
        </p:nvGrpSpPr>
        <p:grpSpPr>
          <a:xfrm>
            <a:off x="7426689" y="3708223"/>
            <a:ext cx="173014" cy="97629"/>
            <a:chOff x="4756975" y="2341800"/>
            <a:chExt cx="91975" cy="51925"/>
          </a:xfrm>
        </p:grpSpPr>
        <p:sp>
          <p:nvSpPr>
            <p:cNvPr id="865" name="Google Shape;865;p55"/>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55"/>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55"/>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55"/>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55"/>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5"/>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5"/>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5"/>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55"/>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55"/>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55"/>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55"/>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55"/>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55"/>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55"/>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55"/>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55"/>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5"/>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5"/>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5"/>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 name="Google Shape;885;p55"/>
          <p:cNvGrpSpPr/>
          <p:nvPr/>
        </p:nvGrpSpPr>
        <p:grpSpPr>
          <a:xfrm>
            <a:off x="7693626" y="4196920"/>
            <a:ext cx="212497" cy="175761"/>
            <a:chOff x="4943575" y="2516350"/>
            <a:chExt cx="98675" cy="81700"/>
          </a:xfrm>
        </p:grpSpPr>
        <p:sp>
          <p:nvSpPr>
            <p:cNvPr id="886" name="Google Shape;886;p55"/>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5"/>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5"/>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5"/>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5"/>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5"/>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5"/>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5"/>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5"/>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5"/>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5"/>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5"/>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5"/>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5"/>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5"/>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5"/>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5"/>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5"/>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5"/>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5"/>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5"/>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5"/>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5"/>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5"/>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5"/>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5"/>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5"/>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5"/>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5"/>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5"/>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5"/>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5"/>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5"/>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5"/>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5"/>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5"/>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5"/>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5"/>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5"/>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5"/>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5"/>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5"/>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5"/>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5"/>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5"/>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5"/>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5"/>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5"/>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5"/>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5"/>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5"/>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5"/>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5"/>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5"/>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5"/>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5"/>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5"/>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5"/>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5"/>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5"/>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5"/>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5"/>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5"/>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5"/>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5"/>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5"/>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5"/>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5"/>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5"/>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5"/>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5"/>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5"/>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5"/>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5"/>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5"/>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5"/>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5"/>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5"/>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4" name="Google Shape;964;p55"/>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5"/>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5"/>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5"/>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5"/>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972"/>
        <p:cNvGrpSpPr/>
        <p:nvPr/>
      </p:nvGrpSpPr>
      <p:grpSpPr>
        <a:xfrm>
          <a:off x="0" y="0"/>
          <a:ext cx="0" cy="0"/>
          <a:chOff x="0" y="0"/>
          <a:chExt cx="0" cy="0"/>
        </a:xfrm>
      </p:grpSpPr>
      <p:grpSp>
        <p:nvGrpSpPr>
          <p:cNvPr id="973" name="Google Shape;973;p56"/>
          <p:cNvGrpSpPr/>
          <p:nvPr/>
        </p:nvGrpSpPr>
        <p:grpSpPr>
          <a:xfrm>
            <a:off x="6681268" y="3584496"/>
            <a:ext cx="560636" cy="516497"/>
            <a:chOff x="6652051" y="3714143"/>
            <a:chExt cx="560636" cy="516497"/>
          </a:xfrm>
        </p:grpSpPr>
        <p:grpSp>
          <p:nvGrpSpPr>
            <p:cNvPr id="974" name="Google Shape;974;p56"/>
            <p:cNvGrpSpPr/>
            <p:nvPr/>
          </p:nvGrpSpPr>
          <p:grpSpPr>
            <a:xfrm>
              <a:off x="6669657" y="3716715"/>
              <a:ext cx="466768" cy="464314"/>
              <a:chOff x="3139766" y="765669"/>
              <a:chExt cx="886380" cy="881888"/>
            </a:xfrm>
          </p:grpSpPr>
          <p:grpSp>
            <p:nvGrpSpPr>
              <p:cNvPr id="975" name="Google Shape;975;p56"/>
              <p:cNvGrpSpPr/>
              <p:nvPr/>
            </p:nvGrpSpPr>
            <p:grpSpPr>
              <a:xfrm>
                <a:off x="3139766" y="765669"/>
                <a:ext cx="886380" cy="881888"/>
                <a:chOff x="3139766" y="765669"/>
                <a:chExt cx="886380" cy="881888"/>
              </a:xfrm>
            </p:grpSpPr>
            <p:sp>
              <p:nvSpPr>
                <p:cNvPr id="976" name="Google Shape;976;p56"/>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6"/>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6"/>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6"/>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6"/>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6"/>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6"/>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6"/>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6"/>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5" name="Google Shape;985;p56"/>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6"/>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6"/>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6"/>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9" name="Google Shape;989;p56"/>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 name="Google Shape;990;p56"/>
          <p:cNvGrpSpPr/>
          <p:nvPr/>
        </p:nvGrpSpPr>
        <p:grpSpPr>
          <a:xfrm>
            <a:off x="7679978" y="3065079"/>
            <a:ext cx="104231" cy="320340"/>
            <a:chOff x="7564426" y="3224343"/>
            <a:chExt cx="119985" cy="368801"/>
          </a:xfrm>
        </p:grpSpPr>
        <p:sp>
          <p:nvSpPr>
            <p:cNvPr id="991" name="Google Shape;991;p56"/>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6"/>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 name="Google Shape;993;p56"/>
          <p:cNvGrpSpPr/>
          <p:nvPr/>
        </p:nvGrpSpPr>
        <p:grpSpPr>
          <a:xfrm>
            <a:off x="7379466" y="3059180"/>
            <a:ext cx="189489" cy="332132"/>
            <a:chOff x="8370831" y="3202002"/>
            <a:chExt cx="218129" cy="382376"/>
          </a:xfrm>
        </p:grpSpPr>
        <p:sp>
          <p:nvSpPr>
            <p:cNvPr id="994" name="Google Shape;994;p56"/>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56"/>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 name="Google Shape;996;p56"/>
          <p:cNvGrpSpPr/>
          <p:nvPr/>
        </p:nvGrpSpPr>
        <p:grpSpPr>
          <a:xfrm>
            <a:off x="8102855" y="3470312"/>
            <a:ext cx="309429" cy="267000"/>
            <a:chOff x="6742064" y="3750480"/>
            <a:chExt cx="399315" cy="344560"/>
          </a:xfrm>
        </p:grpSpPr>
        <p:sp>
          <p:nvSpPr>
            <p:cNvPr id="997" name="Google Shape;997;p56"/>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56"/>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 name="Google Shape;999;p56"/>
          <p:cNvGrpSpPr/>
          <p:nvPr/>
        </p:nvGrpSpPr>
        <p:grpSpPr>
          <a:xfrm>
            <a:off x="7641874" y="3821360"/>
            <a:ext cx="180437" cy="281608"/>
            <a:chOff x="7248525" y="3739696"/>
            <a:chExt cx="230531" cy="359790"/>
          </a:xfrm>
        </p:grpSpPr>
        <p:sp>
          <p:nvSpPr>
            <p:cNvPr id="1000" name="Google Shape;1000;p56"/>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6"/>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 name="Google Shape;1002;p56"/>
          <p:cNvGrpSpPr/>
          <p:nvPr/>
        </p:nvGrpSpPr>
        <p:grpSpPr>
          <a:xfrm>
            <a:off x="7887794" y="3464584"/>
            <a:ext cx="162896" cy="278710"/>
            <a:chOff x="7601242" y="3729267"/>
            <a:chExt cx="222566" cy="380803"/>
          </a:xfrm>
        </p:grpSpPr>
        <p:sp>
          <p:nvSpPr>
            <p:cNvPr id="1003" name="Google Shape;1003;p56"/>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56"/>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56"/>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6" name="Google Shape;1006;p56"/>
          <p:cNvGrpSpPr/>
          <p:nvPr/>
        </p:nvGrpSpPr>
        <p:grpSpPr>
          <a:xfrm>
            <a:off x="7377439" y="3465724"/>
            <a:ext cx="193543" cy="275990"/>
            <a:chOff x="8304647" y="3738687"/>
            <a:chExt cx="225076" cy="320956"/>
          </a:xfrm>
        </p:grpSpPr>
        <p:sp>
          <p:nvSpPr>
            <p:cNvPr id="1007" name="Google Shape;1007;p56"/>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56"/>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56"/>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 name="Google Shape;1010;p56"/>
          <p:cNvGrpSpPr/>
          <p:nvPr/>
        </p:nvGrpSpPr>
        <p:grpSpPr>
          <a:xfrm>
            <a:off x="7649932" y="3465724"/>
            <a:ext cx="178492" cy="275990"/>
            <a:chOff x="8615101" y="3738687"/>
            <a:chExt cx="207573" cy="320956"/>
          </a:xfrm>
        </p:grpSpPr>
        <p:sp>
          <p:nvSpPr>
            <p:cNvPr id="1011" name="Google Shape;1011;p56"/>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6"/>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56"/>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 name="Google Shape;1014;p56"/>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 name="Google Shape;1015;p56"/>
          <p:cNvGrpSpPr/>
          <p:nvPr/>
        </p:nvGrpSpPr>
        <p:grpSpPr>
          <a:xfrm>
            <a:off x="7875463" y="3868385"/>
            <a:ext cx="187557" cy="187557"/>
            <a:chOff x="8565775" y="671075"/>
            <a:chExt cx="441000" cy="441000"/>
          </a:xfrm>
        </p:grpSpPr>
        <p:sp>
          <p:nvSpPr>
            <p:cNvPr id="1016" name="Google Shape;1016;p56"/>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56"/>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 name="Google Shape;1018;p56"/>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56"/>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0" name="Google Shape;1020;p56"/>
          <p:cNvGrpSpPr/>
          <p:nvPr/>
        </p:nvGrpSpPr>
        <p:grpSpPr>
          <a:xfrm>
            <a:off x="6029935" y="2940910"/>
            <a:ext cx="587865" cy="517731"/>
            <a:chOff x="6000718" y="3070557"/>
            <a:chExt cx="587865" cy="517731"/>
          </a:xfrm>
        </p:grpSpPr>
        <p:sp>
          <p:nvSpPr>
            <p:cNvPr id="1021" name="Google Shape;1021;p56"/>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56"/>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56"/>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56"/>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56"/>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56"/>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6"/>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56"/>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56"/>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56"/>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 name="Google Shape;1031;p56"/>
          <p:cNvGrpSpPr/>
          <p:nvPr/>
        </p:nvGrpSpPr>
        <p:grpSpPr>
          <a:xfrm>
            <a:off x="6044740" y="3584570"/>
            <a:ext cx="557665" cy="516387"/>
            <a:chOff x="6015523" y="3714217"/>
            <a:chExt cx="557665" cy="516387"/>
          </a:xfrm>
        </p:grpSpPr>
        <p:grpSp>
          <p:nvGrpSpPr>
            <p:cNvPr id="1032" name="Google Shape;1032;p56"/>
            <p:cNvGrpSpPr/>
            <p:nvPr/>
          </p:nvGrpSpPr>
          <p:grpSpPr>
            <a:xfrm>
              <a:off x="6036094" y="3716980"/>
              <a:ext cx="529822" cy="510480"/>
              <a:chOff x="3148311" y="-545634"/>
              <a:chExt cx="1006118" cy="969572"/>
            </a:xfrm>
          </p:grpSpPr>
          <p:sp>
            <p:nvSpPr>
              <p:cNvPr id="1033" name="Google Shape;1033;p56"/>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56"/>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56"/>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56"/>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56"/>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56"/>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56"/>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56"/>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56"/>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6"/>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 name="Google Shape;1043;p56"/>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 name="Google Shape;1044;p56"/>
          <p:cNvGrpSpPr/>
          <p:nvPr/>
        </p:nvGrpSpPr>
        <p:grpSpPr>
          <a:xfrm>
            <a:off x="6673522" y="2943981"/>
            <a:ext cx="576302" cy="511871"/>
            <a:chOff x="6644304" y="3073628"/>
            <a:chExt cx="576302" cy="511871"/>
          </a:xfrm>
        </p:grpSpPr>
        <p:grpSp>
          <p:nvGrpSpPr>
            <p:cNvPr id="1045" name="Google Shape;1045;p56"/>
            <p:cNvGrpSpPr/>
            <p:nvPr/>
          </p:nvGrpSpPr>
          <p:grpSpPr>
            <a:xfrm>
              <a:off x="6712169" y="3073651"/>
              <a:ext cx="481611" cy="506713"/>
              <a:chOff x="1833536" y="-546641"/>
              <a:chExt cx="914567" cy="962419"/>
            </a:xfrm>
          </p:grpSpPr>
          <p:grpSp>
            <p:nvGrpSpPr>
              <p:cNvPr id="1046" name="Google Shape;1046;p56"/>
              <p:cNvGrpSpPr/>
              <p:nvPr/>
            </p:nvGrpSpPr>
            <p:grpSpPr>
              <a:xfrm>
                <a:off x="1833536" y="-524249"/>
                <a:ext cx="914567" cy="940027"/>
                <a:chOff x="1833536" y="-524249"/>
                <a:chExt cx="914567" cy="940027"/>
              </a:xfrm>
            </p:grpSpPr>
            <p:sp>
              <p:nvSpPr>
                <p:cNvPr id="1047" name="Google Shape;1047;p56"/>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56"/>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56"/>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56"/>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56"/>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 name="Google Shape;1052;p56"/>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56"/>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56"/>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56"/>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6" name="Google Shape;1056;p56"/>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 name="Google Shape;1057;p56"/>
          <p:cNvGrpSpPr/>
          <p:nvPr/>
        </p:nvGrpSpPr>
        <p:grpSpPr>
          <a:xfrm>
            <a:off x="752796" y="2869970"/>
            <a:ext cx="2622876" cy="1333540"/>
            <a:chOff x="238125" y="1038125"/>
            <a:chExt cx="7146800" cy="3633625"/>
          </a:xfrm>
        </p:grpSpPr>
        <p:sp>
          <p:nvSpPr>
            <p:cNvPr id="1058" name="Google Shape;1058;p56"/>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56"/>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56"/>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56"/>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56"/>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56"/>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56"/>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56"/>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56"/>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56"/>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56"/>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56"/>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56"/>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56"/>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56"/>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56"/>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56"/>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56"/>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56"/>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56"/>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56"/>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56"/>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6"/>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56"/>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56"/>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56"/>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56"/>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56"/>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6"/>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56"/>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56"/>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56"/>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56"/>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56"/>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56"/>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56"/>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56"/>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6"/>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6"/>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6"/>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56"/>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56"/>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56"/>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6"/>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56"/>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56"/>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6"/>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6"/>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6"/>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56"/>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56"/>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6"/>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56"/>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56"/>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56"/>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56"/>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56"/>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56"/>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56"/>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56"/>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56"/>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56"/>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56"/>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56"/>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56"/>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56"/>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56"/>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56"/>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56"/>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56"/>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56"/>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56"/>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56"/>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56"/>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56"/>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56"/>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6"/>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6"/>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6"/>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6"/>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6"/>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56"/>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6"/>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6"/>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6"/>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6"/>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56"/>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56"/>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56"/>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56"/>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56"/>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56"/>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56"/>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56"/>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56"/>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6"/>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6"/>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6"/>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6"/>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6"/>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6"/>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6"/>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6"/>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6"/>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6"/>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6"/>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6"/>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6"/>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6"/>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56"/>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6"/>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6"/>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6"/>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6"/>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6"/>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6"/>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6"/>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6"/>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6"/>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6"/>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6"/>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56"/>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56"/>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6"/>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6"/>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6"/>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56"/>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6"/>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6"/>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6"/>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6"/>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6"/>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56"/>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56"/>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6"/>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56"/>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6"/>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56"/>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56"/>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56"/>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6"/>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6"/>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6"/>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6"/>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56"/>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56"/>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6"/>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6"/>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6"/>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6"/>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6"/>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6"/>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6"/>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6"/>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6"/>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6"/>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6"/>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6"/>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6"/>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6"/>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6"/>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56"/>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6"/>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6"/>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6"/>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6"/>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6"/>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6"/>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6"/>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56"/>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56"/>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6"/>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6"/>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56"/>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56"/>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56"/>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56"/>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6"/>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6"/>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6"/>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6"/>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56"/>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56"/>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56"/>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56"/>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6"/>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56"/>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56"/>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56"/>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6"/>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6"/>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56"/>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56"/>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6"/>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6"/>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6"/>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6"/>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6"/>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56"/>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56"/>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56"/>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6"/>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6"/>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6"/>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56"/>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6"/>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6"/>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6"/>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6"/>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6"/>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6"/>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6"/>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6"/>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6"/>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6"/>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6"/>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6"/>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6"/>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6"/>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6"/>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6"/>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6"/>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6"/>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6"/>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6"/>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6"/>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6"/>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6"/>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6"/>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6"/>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6"/>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6"/>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6"/>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6"/>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6"/>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6"/>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56"/>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6"/>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6"/>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6"/>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6"/>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6"/>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6"/>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6"/>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6"/>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6"/>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6"/>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6"/>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6"/>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6"/>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6"/>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6"/>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6"/>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6"/>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6"/>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6"/>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6"/>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6"/>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6"/>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6"/>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6"/>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6"/>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6"/>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6"/>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6"/>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56"/>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6"/>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6"/>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6"/>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56"/>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6"/>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6"/>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6"/>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6"/>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6"/>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6"/>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6"/>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6"/>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6"/>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6"/>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6"/>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6"/>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6"/>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6"/>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6"/>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6"/>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6"/>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6"/>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6"/>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6"/>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6"/>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6"/>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6"/>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6"/>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6"/>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6"/>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6"/>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6"/>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6"/>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6"/>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6"/>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6"/>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6"/>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6"/>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6"/>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6"/>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6"/>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6"/>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6"/>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6"/>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6"/>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6"/>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6"/>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6"/>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6"/>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6"/>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6"/>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6"/>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6"/>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6"/>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6"/>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6"/>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6"/>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6"/>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6"/>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6"/>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6"/>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6"/>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6"/>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6"/>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6"/>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6"/>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6"/>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6"/>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6"/>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6"/>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6"/>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6"/>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6"/>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6"/>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6"/>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6"/>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6"/>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6"/>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6"/>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6"/>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6"/>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6"/>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6"/>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6"/>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56"/>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6"/>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6"/>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6"/>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6"/>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6"/>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6"/>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6"/>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6"/>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6"/>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6"/>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6"/>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6"/>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6"/>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6"/>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6"/>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6"/>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6"/>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6"/>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6"/>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6"/>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6"/>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6"/>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6"/>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6"/>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6"/>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6"/>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6"/>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6"/>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6"/>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6"/>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6"/>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6"/>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6"/>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6"/>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6"/>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6"/>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6"/>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6"/>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6"/>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6"/>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6"/>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6"/>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6"/>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6"/>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6"/>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6"/>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6"/>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6"/>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6"/>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6"/>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6"/>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6"/>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6"/>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6"/>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6"/>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6"/>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6"/>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6"/>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6"/>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6"/>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6"/>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6"/>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6"/>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6"/>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6"/>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6"/>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6"/>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6"/>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6"/>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6"/>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6"/>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6"/>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6"/>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6"/>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6"/>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6"/>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6"/>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6"/>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6"/>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6"/>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6"/>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6"/>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6"/>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6"/>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6"/>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6"/>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6"/>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6"/>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6"/>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6"/>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6"/>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6"/>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6"/>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6"/>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6"/>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6"/>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6"/>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6"/>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6"/>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6"/>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6"/>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6"/>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6"/>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6"/>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6"/>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6"/>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6"/>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6"/>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6"/>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6"/>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6"/>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6"/>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6"/>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6"/>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6"/>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6"/>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6"/>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6"/>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6"/>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6"/>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6"/>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6"/>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6"/>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6"/>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6"/>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6"/>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6"/>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6"/>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6"/>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6"/>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6"/>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6"/>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6"/>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6"/>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6"/>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6"/>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6"/>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6"/>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6"/>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6"/>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6"/>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6"/>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6"/>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6"/>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6"/>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6"/>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6"/>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6"/>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6"/>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6"/>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6"/>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6"/>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6"/>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6"/>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6"/>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6"/>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6"/>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6"/>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6"/>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6"/>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6"/>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6"/>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6"/>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6"/>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6"/>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6"/>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6"/>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6"/>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6"/>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6"/>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6"/>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6"/>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6"/>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6"/>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6"/>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6"/>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6"/>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6"/>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6"/>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6"/>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6"/>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6"/>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6"/>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6"/>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6"/>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6"/>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6"/>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6"/>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6"/>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6"/>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6"/>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6"/>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6"/>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6"/>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6"/>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6"/>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6"/>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6"/>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6"/>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6"/>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6"/>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6"/>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6"/>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6"/>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6"/>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6"/>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6"/>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6"/>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6"/>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6"/>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6"/>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6"/>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6"/>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6"/>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6"/>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6"/>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6"/>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6"/>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6"/>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6"/>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6"/>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6"/>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6"/>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6"/>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6"/>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6"/>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6"/>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6"/>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6"/>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6"/>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6"/>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6"/>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6"/>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6"/>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6"/>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6"/>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6"/>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6"/>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6"/>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6"/>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6"/>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6"/>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6"/>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6"/>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6"/>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6"/>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6"/>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6"/>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6"/>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6"/>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6"/>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6"/>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6"/>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6"/>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6"/>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6"/>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6"/>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6"/>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6"/>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6"/>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6"/>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6"/>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6"/>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6"/>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6"/>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6"/>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6"/>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6"/>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6"/>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6"/>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6"/>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6"/>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6"/>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6"/>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6"/>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6"/>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6"/>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6"/>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6"/>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6"/>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6"/>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6"/>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6"/>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6"/>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6"/>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6"/>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6"/>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6"/>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6"/>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6"/>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6"/>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6"/>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6"/>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6"/>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6"/>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6"/>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6"/>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6"/>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6"/>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6"/>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6"/>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6"/>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6"/>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6"/>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6"/>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6"/>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6"/>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6"/>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6"/>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6"/>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6"/>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6"/>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6"/>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6"/>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6"/>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6"/>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6"/>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6"/>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6"/>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6"/>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6"/>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6"/>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6"/>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6"/>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6"/>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6"/>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6"/>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6"/>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6"/>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6"/>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6"/>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6"/>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6"/>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6"/>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6"/>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6"/>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6"/>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6"/>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6"/>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6"/>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6"/>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6"/>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6"/>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6"/>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6"/>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6"/>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6"/>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6"/>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6"/>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6"/>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6"/>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6"/>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6"/>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6"/>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6"/>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6"/>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6"/>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6"/>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6"/>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6"/>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6"/>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6"/>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6"/>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6"/>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6"/>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6"/>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6"/>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6"/>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6"/>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6"/>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6"/>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6"/>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6"/>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6"/>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6"/>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6"/>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6"/>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6"/>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6"/>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6"/>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6"/>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6"/>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6"/>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6"/>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6"/>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6"/>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6"/>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6"/>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6"/>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6"/>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6"/>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6"/>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6"/>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6"/>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6"/>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6"/>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6"/>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6"/>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6"/>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6"/>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6"/>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6"/>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6"/>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6"/>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6"/>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6"/>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6"/>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6"/>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6"/>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6"/>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6"/>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6"/>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6"/>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6"/>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6"/>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6"/>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6"/>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6"/>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6"/>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6"/>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6"/>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6"/>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6"/>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6"/>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6"/>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6"/>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6"/>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6"/>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6"/>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6"/>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6"/>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6"/>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6"/>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6"/>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6"/>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6"/>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6"/>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6"/>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6"/>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6"/>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6"/>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6"/>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6"/>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6"/>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6"/>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6"/>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6"/>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6"/>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6"/>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6"/>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6"/>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6"/>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6"/>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6"/>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6"/>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6"/>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6"/>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6"/>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6"/>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6"/>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6"/>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6"/>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6"/>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6"/>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6"/>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6"/>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6"/>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6"/>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6"/>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6"/>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6"/>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6"/>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6"/>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6"/>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6"/>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6"/>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6"/>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6"/>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6"/>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6"/>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6"/>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6"/>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6"/>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6"/>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6"/>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6"/>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6"/>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6"/>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6"/>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6"/>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6"/>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6"/>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6"/>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6"/>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6"/>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6"/>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6"/>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6"/>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6"/>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6"/>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6"/>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6"/>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6"/>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6"/>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6"/>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6"/>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6"/>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6"/>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6"/>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6"/>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6"/>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6"/>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6"/>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6"/>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6"/>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6"/>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6"/>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6"/>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6"/>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6"/>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6"/>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6"/>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6"/>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6"/>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6"/>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6"/>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6"/>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6"/>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6"/>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6"/>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6"/>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6"/>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6"/>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6"/>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6"/>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6"/>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6"/>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6"/>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6"/>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6"/>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6"/>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6"/>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6"/>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6"/>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6"/>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6"/>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6"/>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6"/>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6"/>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6"/>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6"/>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6"/>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6"/>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6"/>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6"/>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6"/>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6"/>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6"/>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6"/>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6"/>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6"/>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6"/>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6"/>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6"/>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6"/>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6"/>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6"/>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6"/>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6"/>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6"/>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6"/>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6"/>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6"/>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6"/>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6"/>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6"/>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6"/>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6"/>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6"/>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6"/>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6"/>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6"/>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6"/>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6"/>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6"/>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6"/>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6"/>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6"/>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6"/>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6"/>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6"/>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6"/>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6"/>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6"/>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6"/>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6"/>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6"/>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6"/>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6"/>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6"/>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6"/>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6"/>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6"/>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6"/>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6"/>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6"/>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6"/>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6"/>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6"/>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6"/>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6"/>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6"/>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6"/>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6"/>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6"/>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6"/>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6"/>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6"/>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6"/>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6"/>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6"/>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6"/>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6"/>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6"/>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6"/>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6"/>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6"/>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6"/>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6"/>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6"/>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6"/>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6"/>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6"/>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6"/>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6"/>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6"/>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6"/>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6"/>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6"/>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6"/>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6"/>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6"/>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6"/>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6"/>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6"/>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6"/>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6"/>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6"/>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6"/>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6"/>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6"/>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6"/>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6"/>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6"/>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6"/>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6"/>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6"/>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6"/>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6"/>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6"/>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6"/>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6"/>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6"/>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6"/>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6"/>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6"/>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6"/>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6"/>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6"/>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6"/>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6"/>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6"/>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6"/>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6"/>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6"/>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6"/>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6"/>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6"/>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6"/>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6"/>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6"/>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6"/>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6"/>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6"/>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6"/>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6"/>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6"/>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6"/>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6"/>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6"/>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6"/>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6"/>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6"/>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6"/>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6"/>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6"/>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6"/>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6"/>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6"/>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6"/>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6"/>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6"/>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6"/>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6"/>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6"/>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6"/>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6"/>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6"/>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6"/>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6"/>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6"/>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6"/>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6"/>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6"/>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6"/>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6"/>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6"/>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6"/>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6"/>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6"/>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6"/>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6"/>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6"/>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6"/>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6"/>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6"/>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6"/>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6"/>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6"/>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6"/>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6"/>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6"/>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6"/>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6"/>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6"/>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6"/>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6"/>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6"/>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6"/>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6"/>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6"/>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6"/>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6"/>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6"/>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6"/>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6"/>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6"/>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6"/>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6"/>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6"/>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6"/>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6"/>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6"/>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6"/>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6"/>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6"/>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6"/>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6"/>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6"/>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6"/>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6"/>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6"/>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6"/>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6"/>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6"/>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6"/>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6"/>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6"/>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6"/>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6"/>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6"/>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6"/>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6"/>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6"/>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6"/>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6"/>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6"/>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6"/>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6"/>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6"/>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6"/>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6"/>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6"/>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6"/>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6"/>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6"/>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6"/>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6"/>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6"/>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6"/>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6"/>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6"/>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6"/>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6"/>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6"/>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6"/>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6"/>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6"/>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6"/>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6"/>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6"/>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6"/>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6"/>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6"/>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6"/>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6"/>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6"/>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6"/>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6"/>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6"/>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6"/>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6"/>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6"/>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6"/>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6"/>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6"/>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6"/>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6"/>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6"/>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6"/>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6"/>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6"/>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6"/>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6"/>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6"/>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6"/>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6"/>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6"/>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6"/>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6"/>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6"/>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6"/>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6"/>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6"/>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6"/>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6"/>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6"/>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6"/>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6"/>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6"/>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6"/>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6"/>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6"/>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6"/>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6"/>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6"/>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6"/>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6"/>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6"/>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6"/>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6"/>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6"/>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6"/>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6"/>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6"/>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6"/>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6"/>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6"/>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6"/>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6"/>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6"/>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6"/>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6"/>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6"/>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6"/>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6"/>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6"/>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6"/>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6"/>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6"/>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6"/>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6"/>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6"/>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6"/>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6"/>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6"/>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6"/>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6"/>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6"/>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6"/>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6"/>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6"/>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6"/>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6"/>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6"/>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6"/>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6"/>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6"/>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6"/>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6"/>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6"/>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6"/>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6"/>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6"/>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6"/>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6"/>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6"/>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6"/>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6"/>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6"/>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6"/>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6"/>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6"/>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6"/>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6"/>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6"/>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6"/>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6"/>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6"/>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6"/>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6"/>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6"/>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6"/>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6"/>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6"/>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6"/>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6"/>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6"/>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6"/>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6"/>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6"/>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6"/>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6"/>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6"/>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6"/>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6"/>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6"/>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6"/>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6"/>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6"/>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6"/>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6"/>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6"/>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6"/>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6"/>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6"/>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6"/>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6"/>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6"/>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6"/>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6"/>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6"/>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6"/>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6"/>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6"/>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6"/>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6"/>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6"/>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6"/>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6"/>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6"/>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6"/>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6"/>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6"/>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6"/>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6"/>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6"/>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6"/>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6"/>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6"/>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6"/>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6"/>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6"/>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6"/>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6"/>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6"/>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6"/>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6"/>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6"/>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6"/>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6"/>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6"/>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6"/>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6"/>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6"/>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6"/>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6"/>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6"/>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6"/>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6"/>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6"/>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6"/>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6"/>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6"/>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6"/>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6"/>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6"/>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6"/>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6"/>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6"/>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6"/>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6"/>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6"/>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6"/>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6"/>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6"/>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6"/>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6"/>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6"/>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6"/>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6"/>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6"/>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6"/>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6"/>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6"/>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6"/>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6"/>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6"/>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6"/>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6"/>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6"/>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6"/>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6"/>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6"/>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6"/>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6"/>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6"/>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6"/>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6"/>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6"/>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6"/>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6"/>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6"/>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6"/>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6"/>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6"/>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6"/>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6"/>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6"/>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6"/>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6"/>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6"/>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6"/>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6"/>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6"/>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6"/>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6"/>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6"/>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6"/>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6"/>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6"/>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6"/>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6"/>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6"/>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6"/>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6"/>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6"/>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6"/>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6"/>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6"/>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6"/>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6"/>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6"/>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6"/>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6"/>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6"/>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6"/>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6"/>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6"/>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6"/>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6"/>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6"/>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6"/>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6"/>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6"/>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6"/>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6"/>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6"/>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6"/>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6"/>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6"/>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6"/>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6"/>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6"/>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6"/>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6"/>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6"/>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6"/>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6"/>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6"/>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6"/>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6"/>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6"/>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6"/>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6"/>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6"/>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6"/>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6"/>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6"/>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6"/>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6"/>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6"/>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6"/>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6"/>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6"/>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6"/>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6"/>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6"/>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6"/>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6"/>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6"/>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6"/>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6"/>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6"/>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6"/>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6"/>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6"/>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6"/>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6"/>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6"/>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6"/>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6"/>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6"/>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6"/>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6"/>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6"/>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6"/>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6"/>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6"/>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6"/>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6"/>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6"/>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6"/>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6"/>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6"/>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6"/>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6"/>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6"/>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6"/>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6"/>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6"/>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6"/>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6"/>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6"/>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6"/>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6"/>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6"/>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6"/>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6"/>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6"/>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6"/>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6"/>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6"/>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6"/>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6"/>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6"/>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6"/>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6"/>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6"/>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6"/>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6"/>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6"/>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6"/>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6"/>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6"/>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6"/>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6"/>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6"/>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6"/>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6"/>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6"/>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6"/>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6"/>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6"/>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6"/>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6"/>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6"/>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6"/>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6"/>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6"/>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6"/>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6"/>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6"/>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6"/>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6"/>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6"/>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6"/>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6"/>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6"/>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6"/>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6"/>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6"/>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6"/>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6"/>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6"/>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6"/>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6"/>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6"/>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6"/>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6"/>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6"/>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6"/>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6"/>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6"/>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6"/>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6"/>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6"/>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6"/>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6"/>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6"/>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6"/>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6"/>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6"/>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6"/>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6"/>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6"/>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6"/>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6"/>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6"/>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6"/>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6"/>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6"/>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6"/>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6"/>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6"/>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6"/>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6"/>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6"/>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6"/>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6"/>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6"/>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0" name="Google Shape;2630;p56"/>
          <p:cNvGrpSpPr/>
          <p:nvPr/>
        </p:nvGrpSpPr>
        <p:grpSpPr>
          <a:xfrm>
            <a:off x="5938558" y="1033351"/>
            <a:ext cx="2435960" cy="1297725"/>
            <a:chOff x="233350" y="949250"/>
            <a:chExt cx="7137300" cy="3802300"/>
          </a:xfrm>
        </p:grpSpPr>
        <p:sp>
          <p:nvSpPr>
            <p:cNvPr id="2631" name="Google Shape;2631;p56"/>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6"/>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6"/>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6"/>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6"/>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6"/>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6"/>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6"/>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6"/>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6"/>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6"/>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6"/>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6"/>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6"/>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6"/>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6"/>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6"/>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6"/>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6"/>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6"/>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6"/>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6"/>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6"/>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6"/>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6"/>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6"/>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6"/>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6"/>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6"/>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6"/>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6"/>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6"/>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6"/>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6"/>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6"/>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6"/>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6"/>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6"/>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6"/>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6"/>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6"/>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6"/>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6"/>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6"/>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6"/>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6"/>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6"/>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6"/>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6"/>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6"/>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6"/>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2" name="Google Shape;2682;p56"/>
          <p:cNvGrpSpPr/>
          <p:nvPr/>
        </p:nvGrpSpPr>
        <p:grpSpPr>
          <a:xfrm>
            <a:off x="731715" y="995041"/>
            <a:ext cx="2665073" cy="1317140"/>
            <a:chOff x="793334" y="1192826"/>
            <a:chExt cx="2665073" cy="1317140"/>
          </a:xfrm>
        </p:grpSpPr>
        <p:sp>
          <p:nvSpPr>
            <p:cNvPr id="2683" name="Google Shape;2683;p56"/>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6"/>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6"/>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6"/>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6"/>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6"/>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6"/>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6"/>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6"/>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6"/>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6"/>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6"/>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6"/>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6"/>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6"/>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6"/>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6"/>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6"/>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6"/>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6"/>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6"/>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6"/>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6"/>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6"/>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6"/>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6"/>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6"/>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6"/>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6"/>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6"/>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6"/>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6"/>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6"/>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6"/>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6"/>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6"/>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6"/>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6"/>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6"/>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6"/>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6"/>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6"/>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6"/>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6"/>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6"/>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6"/>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6"/>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6"/>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6"/>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6"/>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6"/>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6"/>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6"/>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6"/>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6"/>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6"/>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6"/>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6"/>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6"/>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6"/>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6"/>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6"/>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6"/>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6"/>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6"/>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6"/>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6"/>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6"/>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6"/>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6"/>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6"/>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6"/>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6"/>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6"/>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6"/>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6"/>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6"/>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6"/>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6"/>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6"/>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6"/>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6"/>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6"/>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6"/>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6"/>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6"/>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6"/>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6"/>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6"/>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6"/>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6"/>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6"/>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6"/>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6"/>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6"/>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6"/>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6"/>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6"/>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6"/>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6"/>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6"/>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6"/>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6"/>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6"/>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6"/>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6"/>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6"/>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6"/>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6"/>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6"/>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6"/>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6"/>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6"/>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6"/>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6"/>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6"/>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6"/>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6"/>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6"/>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6"/>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6"/>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6"/>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6"/>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6"/>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6"/>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6"/>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6"/>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6"/>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6"/>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6"/>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6"/>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6"/>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6"/>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6"/>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6"/>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6"/>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6"/>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6"/>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6"/>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6"/>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6"/>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6"/>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6"/>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6"/>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6"/>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6"/>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6"/>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6"/>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6"/>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6"/>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6"/>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6"/>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6"/>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6"/>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6"/>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6"/>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6"/>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6"/>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6"/>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6"/>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6"/>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6"/>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6"/>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6"/>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6"/>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6"/>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6"/>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6"/>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6"/>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6"/>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6"/>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6"/>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6"/>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6"/>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6"/>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6"/>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6"/>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6"/>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6"/>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6"/>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6"/>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6"/>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6"/>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6"/>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6"/>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6"/>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6"/>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6"/>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6"/>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6"/>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6"/>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6"/>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6"/>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6"/>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6"/>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6"/>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6"/>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6"/>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6"/>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6"/>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6"/>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6"/>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6"/>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6"/>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6"/>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6"/>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6"/>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6"/>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6"/>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6"/>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6"/>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6"/>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6"/>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6"/>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6"/>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6"/>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6"/>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6"/>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6"/>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6"/>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6"/>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6"/>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6"/>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6"/>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6"/>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6"/>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6"/>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6"/>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6"/>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6"/>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6"/>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6"/>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6"/>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6"/>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6"/>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6"/>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6"/>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6"/>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6"/>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6"/>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6"/>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6"/>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6"/>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6"/>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6"/>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6"/>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6"/>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6"/>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6"/>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6"/>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6"/>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6"/>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6"/>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6"/>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6"/>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6"/>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6"/>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6"/>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6"/>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6"/>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6"/>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6"/>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6"/>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6"/>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6"/>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6"/>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6"/>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6"/>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6"/>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6"/>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6"/>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6"/>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6"/>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6"/>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6"/>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6"/>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6"/>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6"/>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6"/>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6"/>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6"/>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6"/>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6"/>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6"/>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6"/>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6"/>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6"/>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6"/>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6"/>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6"/>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6"/>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6"/>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6"/>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6"/>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6"/>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6"/>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6"/>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6"/>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6"/>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6"/>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6"/>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6"/>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6"/>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6"/>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6"/>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6"/>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6"/>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6"/>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6"/>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6"/>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6"/>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6"/>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6"/>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6"/>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6"/>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6"/>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6"/>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6"/>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6"/>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6"/>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6"/>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6"/>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6"/>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6"/>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6"/>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6"/>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6"/>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6"/>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6"/>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6"/>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6"/>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6"/>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6"/>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6"/>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6"/>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6"/>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6"/>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6"/>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6"/>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6"/>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6"/>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6"/>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6"/>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6"/>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6"/>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6"/>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6"/>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6"/>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6"/>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6"/>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6"/>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6"/>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6"/>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6"/>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6"/>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6"/>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6"/>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6"/>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6"/>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6"/>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6"/>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6"/>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6"/>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6"/>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6"/>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6"/>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6"/>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6"/>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6"/>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6"/>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6"/>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6"/>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6"/>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6"/>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6"/>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6"/>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6"/>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6"/>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6"/>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6"/>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6"/>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6"/>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6"/>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6"/>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6"/>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6"/>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6"/>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6"/>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6"/>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6"/>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6"/>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6"/>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6"/>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6"/>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6"/>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6"/>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6"/>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6"/>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6"/>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6"/>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6"/>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6"/>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6"/>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6"/>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6"/>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6"/>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6"/>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6"/>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6"/>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6"/>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6"/>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6"/>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6"/>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6"/>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6"/>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6"/>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6"/>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6"/>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6"/>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6"/>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6"/>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6"/>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6"/>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6"/>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6"/>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6"/>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6"/>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6"/>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6"/>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6"/>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6"/>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6"/>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6"/>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6"/>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6"/>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6"/>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6"/>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6"/>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6"/>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6"/>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6"/>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6"/>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6"/>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6"/>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6"/>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6"/>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6"/>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6"/>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6"/>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6"/>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6"/>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6"/>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6"/>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6"/>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6"/>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6"/>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6"/>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6"/>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6"/>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6"/>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6"/>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6"/>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6"/>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6"/>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6"/>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6"/>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6"/>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6"/>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6"/>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6"/>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6"/>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6"/>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6"/>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6"/>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6"/>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6"/>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6"/>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6"/>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6"/>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6"/>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6"/>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6"/>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6"/>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6"/>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6"/>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6"/>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6"/>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6"/>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6"/>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6"/>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6"/>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6"/>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6"/>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6"/>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6"/>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6"/>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6"/>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6"/>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6"/>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6"/>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6"/>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6"/>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6"/>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6"/>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6"/>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6"/>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6"/>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6"/>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6"/>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6"/>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6"/>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6"/>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6"/>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6"/>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6"/>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6"/>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6"/>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6"/>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6"/>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6"/>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6"/>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6"/>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6"/>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6"/>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6"/>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6"/>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6"/>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6"/>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6"/>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6"/>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6"/>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6"/>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6"/>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6"/>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6"/>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6"/>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6"/>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6"/>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6"/>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6"/>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6"/>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6"/>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6"/>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6"/>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6"/>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6"/>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6"/>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6"/>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6"/>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6"/>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6"/>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6"/>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6"/>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6"/>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6"/>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6"/>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6"/>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6"/>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6"/>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6"/>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6"/>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6"/>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6"/>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6"/>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6"/>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6"/>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6"/>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6"/>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6"/>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6"/>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6"/>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6"/>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6"/>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6"/>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6"/>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6"/>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6"/>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6"/>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6"/>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6"/>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6"/>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6"/>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6"/>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6"/>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6"/>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6"/>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6"/>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6"/>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6"/>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6"/>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6"/>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6"/>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6"/>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6"/>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6"/>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6"/>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6"/>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6"/>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6"/>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6"/>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6"/>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6"/>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6"/>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6"/>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6"/>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6"/>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6"/>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6"/>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6"/>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6"/>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6"/>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6"/>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6"/>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6"/>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6"/>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6"/>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6"/>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6"/>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6"/>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6"/>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6"/>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6"/>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6"/>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6"/>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6"/>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6"/>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6"/>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6"/>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6"/>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6"/>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6"/>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6"/>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6"/>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6"/>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6"/>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6"/>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6"/>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6"/>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6"/>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6"/>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6"/>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6"/>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6"/>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6"/>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6"/>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6"/>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6"/>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6"/>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6"/>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6"/>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6"/>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6"/>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6"/>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6"/>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6"/>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6"/>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6"/>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6"/>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6"/>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6"/>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6"/>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6"/>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6"/>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6"/>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6"/>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6"/>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6"/>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6"/>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6"/>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6"/>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6"/>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6"/>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6"/>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6"/>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6"/>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6"/>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6"/>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6"/>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6"/>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6"/>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6"/>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6"/>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6"/>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6"/>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6"/>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6"/>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6"/>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6"/>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6"/>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6"/>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6"/>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6"/>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6"/>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6"/>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6"/>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6"/>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6"/>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6"/>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6"/>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6"/>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6"/>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6"/>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6"/>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6"/>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6"/>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6"/>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6"/>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6"/>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6"/>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6"/>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6"/>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6"/>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6"/>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6"/>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6"/>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6"/>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6"/>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6"/>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6"/>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6"/>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6"/>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6"/>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6"/>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6"/>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6"/>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6"/>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6"/>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6"/>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6"/>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6"/>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6"/>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6"/>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6"/>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6"/>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6"/>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6"/>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6"/>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6"/>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6"/>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6"/>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6"/>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6"/>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6"/>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6"/>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6"/>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6"/>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6"/>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6"/>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6"/>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6"/>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6"/>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6"/>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6"/>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6"/>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6"/>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6"/>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6"/>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6"/>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6"/>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6"/>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6"/>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6"/>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6"/>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6"/>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6"/>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6"/>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6"/>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6"/>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6"/>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6"/>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6"/>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6"/>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6"/>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6"/>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6"/>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6"/>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6"/>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6"/>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6"/>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6"/>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6"/>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6"/>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6"/>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6"/>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6"/>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6"/>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6"/>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6"/>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6"/>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6"/>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6"/>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6"/>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6"/>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6"/>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6"/>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6"/>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6"/>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6"/>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6"/>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6"/>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6"/>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6"/>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6"/>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6"/>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6"/>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6"/>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6"/>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6"/>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6"/>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6"/>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6"/>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6"/>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6"/>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6"/>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6"/>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6"/>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6"/>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6"/>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6"/>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6"/>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6"/>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6"/>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6"/>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6"/>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6"/>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6"/>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6"/>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6"/>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6"/>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6"/>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6"/>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6"/>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6"/>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6"/>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6"/>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6"/>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6"/>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6"/>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6"/>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6"/>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6"/>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6"/>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6"/>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6"/>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6"/>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6"/>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6"/>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6"/>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6"/>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6"/>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6"/>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6"/>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6"/>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6"/>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6"/>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6"/>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6"/>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6"/>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6"/>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6"/>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6"/>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6"/>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6"/>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6"/>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6"/>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6"/>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6"/>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6"/>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6"/>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6"/>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6"/>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6"/>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6"/>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6"/>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6"/>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6"/>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6"/>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6"/>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6"/>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6"/>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6"/>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6"/>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6"/>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6"/>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6"/>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6"/>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6"/>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6"/>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6"/>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6"/>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6"/>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6"/>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6"/>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6"/>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6"/>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6"/>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6"/>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6"/>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6"/>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6"/>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6"/>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6"/>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6"/>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6"/>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6"/>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6"/>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6"/>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6"/>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6"/>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6"/>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6"/>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6"/>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6"/>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6"/>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6"/>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6"/>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6"/>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6"/>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6"/>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6"/>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6"/>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6"/>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6"/>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6"/>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6"/>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6"/>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6"/>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6"/>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6"/>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6"/>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6"/>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6"/>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6"/>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6"/>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6"/>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6"/>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6"/>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6"/>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6"/>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6"/>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6"/>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6"/>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6"/>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6"/>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6"/>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6"/>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6"/>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6"/>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6"/>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6"/>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6"/>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6"/>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6"/>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6"/>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6"/>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6"/>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6"/>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6"/>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6"/>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6"/>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6"/>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6"/>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6"/>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6"/>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6"/>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6"/>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6"/>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6"/>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6"/>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6"/>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6"/>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6"/>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6"/>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6"/>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6"/>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6"/>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6"/>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6"/>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6"/>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6"/>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6"/>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6"/>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6"/>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6"/>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6"/>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6"/>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6"/>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6"/>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6"/>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6"/>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6"/>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6"/>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6"/>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6"/>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6"/>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6"/>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6"/>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6"/>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6"/>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6"/>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6"/>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6"/>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6"/>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6"/>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6"/>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6"/>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6"/>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6"/>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6"/>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6"/>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6"/>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6"/>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6"/>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6"/>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6"/>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6"/>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6"/>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6"/>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6"/>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6"/>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6"/>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6"/>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6"/>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6"/>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6"/>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6"/>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6"/>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6"/>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6"/>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6"/>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6"/>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6"/>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6"/>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6"/>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6"/>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6"/>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6"/>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6"/>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6"/>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6"/>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6"/>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6"/>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6"/>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6"/>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6"/>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6"/>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6"/>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6"/>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6"/>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6"/>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6"/>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6"/>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6"/>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6"/>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6"/>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6"/>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6"/>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6"/>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6"/>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6"/>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6"/>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6"/>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6"/>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6"/>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6"/>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6"/>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6"/>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6"/>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6"/>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6"/>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6"/>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6"/>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6"/>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6"/>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6"/>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6"/>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6"/>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6"/>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6"/>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6"/>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6"/>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6"/>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6"/>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6"/>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6"/>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6"/>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6"/>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6"/>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6"/>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6"/>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6"/>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6"/>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6"/>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6"/>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6"/>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6"/>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6"/>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6"/>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6"/>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6"/>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6"/>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6"/>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6"/>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6"/>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6"/>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6"/>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6"/>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6"/>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6"/>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6"/>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6"/>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6"/>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6"/>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6"/>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6"/>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6"/>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6"/>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6"/>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6"/>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6"/>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6"/>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6"/>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6"/>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6"/>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6"/>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6"/>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6"/>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6"/>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6"/>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6"/>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6"/>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6"/>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6"/>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6"/>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6"/>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6"/>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6"/>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6"/>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6"/>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6"/>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6"/>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6"/>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6"/>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6"/>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6"/>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6"/>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6"/>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6"/>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6"/>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6"/>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6"/>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6"/>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6"/>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6"/>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6"/>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6"/>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6"/>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6"/>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6"/>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6"/>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6"/>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6"/>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6"/>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6"/>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6"/>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6"/>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6"/>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6"/>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6"/>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6"/>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6"/>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6"/>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6"/>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6"/>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6"/>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6"/>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6"/>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6"/>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6"/>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6"/>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6"/>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6"/>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6"/>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6"/>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6"/>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6"/>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6"/>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6"/>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6"/>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6"/>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6"/>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6"/>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6"/>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6"/>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6"/>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6"/>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6"/>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6"/>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6"/>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6"/>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6"/>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6"/>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6"/>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6"/>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6"/>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6"/>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6"/>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6"/>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6"/>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6"/>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6"/>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6"/>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6"/>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6"/>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6"/>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6"/>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6"/>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6"/>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6"/>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6"/>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6"/>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6"/>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6"/>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6"/>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6"/>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6"/>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6"/>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6"/>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6"/>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6"/>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6"/>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6"/>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6"/>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6"/>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6"/>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6"/>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6"/>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6"/>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6"/>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6"/>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6"/>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6"/>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6"/>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6"/>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6"/>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6"/>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6"/>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6"/>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6"/>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6"/>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6"/>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6"/>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6"/>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6"/>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6"/>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6"/>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6"/>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6"/>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6"/>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6"/>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6"/>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6"/>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6"/>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6"/>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6"/>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6"/>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6"/>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6"/>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6"/>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6"/>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6"/>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6"/>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6"/>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6"/>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6"/>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6"/>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6"/>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6"/>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6"/>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6"/>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6"/>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6"/>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6"/>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6"/>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6"/>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6"/>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6"/>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6"/>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6"/>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6"/>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6"/>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6"/>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6"/>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6"/>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6"/>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6"/>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6"/>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6"/>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6"/>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6"/>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6"/>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6"/>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6"/>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6"/>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6"/>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6"/>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6"/>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6"/>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6"/>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6"/>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6"/>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6"/>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6"/>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6"/>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6"/>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6"/>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6"/>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6"/>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6"/>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6"/>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6"/>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6"/>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6"/>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6"/>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6"/>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6"/>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6"/>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6"/>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6"/>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6"/>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6"/>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6"/>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6"/>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6"/>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6"/>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6"/>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6"/>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6"/>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6"/>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6"/>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6"/>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6"/>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6"/>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6"/>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6"/>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6"/>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6"/>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6"/>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6"/>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6"/>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6"/>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6"/>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6"/>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6"/>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6"/>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6"/>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6"/>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6"/>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6"/>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6"/>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6"/>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6"/>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6"/>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6"/>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6"/>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6"/>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6"/>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6"/>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6"/>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6"/>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6"/>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6"/>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6"/>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6"/>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6"/>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6"/>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6"/>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6"/>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6"/>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6"/>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6"/>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6"/>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6"/>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6"/>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6"/>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6"/>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6"/>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6"/>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6"/>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6"/>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6"/>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6"/>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6"/>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6"/>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6"/>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6"/>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6"/>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6"/>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6"/>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6"/>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6"/>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6"/>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6"/>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6"/>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6"/>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6"/>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6"/>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6"/>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6"/>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6"/>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6"/>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6"/>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6"/>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6"/>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6"/>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6"/>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6"/>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6"/>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6"/>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6"/>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6"/>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6"/>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6"/>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6"/>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6"/>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6"/>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6"/>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6"/>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6"/>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6"/>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6"/>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6"/>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6"/>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6"/>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6"/>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6"/>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6"/>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6"/>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6"/>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6"/>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6"/>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6"/>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6"/>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6"/>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6"/>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6"/>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6"/>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6"/>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6"/>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6"/>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6"/>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6"/>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6"/>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6"/>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6"/>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6"/>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6"/>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6"/>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6"/>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6"/>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6"/>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6"/>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6"/>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6"/>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6"/>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6"/>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6"/>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6"/>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6"/>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6"/>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6"/>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6"/>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6"/>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6"/>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6"/>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6"/>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6"/>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6"/>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6"/>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6"/>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6"/>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6"/>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6"/>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6"/>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6"/>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6"/>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6"/>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6"/>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6"/>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6"/>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6"/>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6"/>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6"/>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6"/>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6"/>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6"/>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6"/>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6"/>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6"/>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6"/>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6"/>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6"/>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6"/>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6"/>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6"/>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6"/>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6"/>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6"/>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6"/>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6"/>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6"/>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6"/>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6"/>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6"/>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6"/>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6"/>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6"/>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6"/>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6"/>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6"/>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6"/>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6"/>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6"/>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6"/>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6"/>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6"/>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6"/>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6"/>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6"/>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6"/>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6"/>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6"/>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6"/>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6"/>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6"/>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6"/>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6"/>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6"/>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6"/>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6"/>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6"/>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6"/>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6"/>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6"/>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6"/>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6"/>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6"/>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6"/>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6"/>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6"/>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6"/>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6"/>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6"/>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6"/>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6"/>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6"/>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6"/>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6"/>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6"/>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6"/>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6"/>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6"/>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6"/>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6"/>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6"/>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6"/>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6"/>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6"/>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6"/>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6"/>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6"/>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6"/>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6"/>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6"/>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6"/>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6"/>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6"/>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6"/>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6"/>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6"/>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6"/>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6"/>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6"/>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6"/>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6"/>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6"/>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6"/>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6"/>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6"/>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6"/>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6"/>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6"/>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6"/>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6"/>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6"/>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6"/>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6"/>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6"/>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6"/>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6"/>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6"/>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6"/>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6"/>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6"/>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6"/>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6"/>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6"/>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6"/>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6"/>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6"/>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6"/>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6"/>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6"/>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6"/>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6"/>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6"/>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6"/>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6"/>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6"/>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6"/>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6"/>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6"/>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6"/>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6"/>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6"/>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6"/>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6"/>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6"/>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6"/>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6"/>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6"/>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6"/>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6"/>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6"/>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6"/>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6"/>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6"/>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6"/>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6"/>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6"/>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6"/>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6"/>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6"/>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6"/>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6"/>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6"/>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6"/>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6"/>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6"/>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6"/>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6"/>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6"/>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6"/>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6"/>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6"/>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6"/>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6"/>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6"/>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6"/>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6"/>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6"/>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6"/>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6"/>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6"/>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6"/>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6"/>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6"/>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6"/>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6"/>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6"/>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6"/>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6"/>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6"/>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6"/>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6"/>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6"/>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6"/>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6"/>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6"/>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6"/>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6"/>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6"/>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6"/>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6"/>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6"/>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6"/>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6"/>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6"/>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6"/>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6"/>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6"/>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6"/>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6"/>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6"/>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6"/>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6"/>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6"/>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6"/>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6"/>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6"/>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6"/>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6"/>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6"/>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6"/>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6"/>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6"/>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6"/>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6"/>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6"/>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6"/>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6"/>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6"/>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6"/>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6"/>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6"/>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6"/>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6"/>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6"/>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6"/>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6"/>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6"/>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6"/>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6"/>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6"/>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6"/>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6"/>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6"/>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6"/>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6"/>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6"/>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6"/>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6"/>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6"/>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6"/>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6"/>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6"/>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6"/>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6"/>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6"/>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6"/>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6"/>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6"/>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6"/>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6"/>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6"/>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6"/>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6"/>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6"/>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6"/>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6"/>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6"/>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6"/>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6"/>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6"/>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6"/>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6"/>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6"/>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6"/>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6"/>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6"/>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6"/>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6"/>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6"/>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6"/>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6"/>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6"/>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6"/>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6"/>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6"/>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6"/>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6"/>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6"/>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6"/>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6"/>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6"/>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6"/>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6"/>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6"/>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6"/>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6"/>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6"/>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6"/>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6"/>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6"/>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6"/>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6"/>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6"/>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6"/>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6"/>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6"/>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6"/>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6"/>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6"/>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6"/>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6"/>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6"/>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6"/>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6"/>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6"/>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6"/>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6"/>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6"/>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6"/>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6"/>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6"/>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6"/>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6"/>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6"/>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6"/>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6"/>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6"/>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6"/>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6"/>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6"/>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6"/>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6"/>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6"/>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6"/>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6"/>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6"/>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6"/>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6"/>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6"/>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6"/>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6"/>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6"/>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6"/>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6"/>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6"/>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6"/>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6"/>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6"/>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6"/>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6"/>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6"/>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6"/>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6"/>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6"/>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6"/>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6"/>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6"/>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6"/>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6"/>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6"/>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6"/>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6"/>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6"/>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6"/>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6"/>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6"/>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6"/>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6"/>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6"/>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6"/>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6"/>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6"/>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6"/>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6"/>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6"/>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6"/>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6"/>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6"/>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6"/>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6"/>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6"/>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6"/>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6"/>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6"/>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6"/>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6"/>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6"/>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6"/>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6"/>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6"/>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6"/>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6"/>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6"/>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6"/>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6"/>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6"/>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6"/>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6"/>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6"/>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6"/>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6"/>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6"/>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6"/>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6"/>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6"/>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6"/>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6"/>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6"/>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6"/>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6"/>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6"/>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6"/>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6"/>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6"/>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6"/>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6"/>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6"/>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6"/>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6"/>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6"/>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6"/>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6"/>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6"/>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6"/>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6"/>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6"/>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6"/>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6"/>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6"/>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6"/>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6"/>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6"/>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6"/>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6"/>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6"/>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6"/>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6"/>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6"/>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6"/>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6"/>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6"/>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6"/>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6"/>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6"/>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6"/>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6"/>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6"/>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6"/>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6"/>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6"/>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6"/>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6"/>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6"/>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6"/>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6"/>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6"/>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6"/>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6"/>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6"/>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6"/>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6"/>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6"/>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6"/>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6"/>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6"/>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6"/>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6"/>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6"/>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6"/>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6"/>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6"/>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6"/>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6"/>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6"/>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6"/>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6"/>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6"/>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6"/>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6"/>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6"/>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6"/>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6"/>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6"/>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6"/>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6"/>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6"/>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6"/>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6"/>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6"/>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6"/>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6"/>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6"/>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6"/>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6"/>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6"/>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6"/>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6"/>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6"/>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6"/>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6"/>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6"/>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6"/>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6"/>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6"/>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6"/>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6"/>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6"/>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6"/>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6"/>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6"/>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6"/>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6"/>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6"/>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6"/>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6"/>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6"/>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6"/>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6"/>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6"/>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6"/>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6"/>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6"/>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6"/>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6"/>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6"/>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6"/>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6"/>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6"/>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6"/>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6"/>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6"/>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6"/>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6"/>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6"/>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6"/>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6"/>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6"/>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6"/>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6"/>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6"/>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6"/>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6"/>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6"/>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6"/>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6"/>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6"/>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6"/>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6"/>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6"/>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6"/>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6"/>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6"/>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6"/>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6"/>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6"/>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6"/>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6"/>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6"/>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6"/>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6"/>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6"/>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6"/>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6"/>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6"/>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6"/>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6"/>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6"/>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6"/>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6"/>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6"/>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6"/>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6"/>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6"/>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6"/>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6"/>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6"/>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6"/>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6"/>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6"/>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6"/>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6"/>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6"/>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6"/>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6"/>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6"/>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6"/>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6"/>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6"/>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6"/>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6"/>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6"/>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6"/>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6"/>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6"/>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6"/>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6"/>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6"/>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6"/>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6"/>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6"/>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6"/>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6"/>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6"/>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6"/>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6"/>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6"/>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6"/>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6"/>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6"/>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6"/>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6"/>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6"/>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6"/>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6"/>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6"/>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6"/>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6"/>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6"/>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6"/>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6"/>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6"/>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6"/>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6"/>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6"/>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6"/>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6"/>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6"/>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6"/>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6"/>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6"/>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6"/>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6"/>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6"/>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6"/>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6"/>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6"/>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6"/>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6"/>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6"/>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6"/>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6"/>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6"/>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6"/>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6"/>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6"/>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6"/>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6"/>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6"/>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6"/>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6"/>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6"/>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6"/>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6"/>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6"/>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6"/>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6"/>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6"/>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6"/>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6"/>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6"/>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6"/>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6"/>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6"/>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6"/>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6"/>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6"/>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6"/>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6"/>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6"/>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6"/>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6"/>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6"/>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6"/>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6"/>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6"/>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6"/>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6"/>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6"/>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6"/>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6"/>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6"/>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6"/>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6"/>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6"/>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6"/>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6"/>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6"/>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6"/>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6"/>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6"/>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6"/>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6"/>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6"/>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6"/>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6"/>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6"/>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6"/>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6"/>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6"/>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6"/>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6"/>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6"/>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6"/>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6"/>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6"/>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6"/>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6"/>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6"/>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6"/>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6"/>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6"/>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6"/>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6"/>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6"/>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6"/>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6"/>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6"/>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6"/>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6"/>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6"/>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6"/>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6"/>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6"/>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6"/>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6"/>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6"/>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6"/>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6"/>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6"/>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6"/>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6"/>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6"/>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6"/>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6"/>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6"/>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6"/>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6"/>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6"/>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6"/>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6"/>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6"/>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6"/>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6"/>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6"/>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6"/>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6"/>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6"/>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6"/>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6"/>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6"/>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6"/>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6"/>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6"/>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6"/>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6"/>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6"/>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6"/>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6"/>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6"/>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6"/>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6"/>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6"/>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6"/>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6"/>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6"/>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6"/>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6"/>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6"/>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6"/>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6"/>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6"/>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6"/>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6"/>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6"/>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6"/>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6"/>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6"/>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6"/>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6"/>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6"/>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6"/>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6"/>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6"/>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6"/>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6"/>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6"/>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6"/>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6"/>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6"/>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6"/>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6"/>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6"/>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6"/>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6"/>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6"/>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6"/>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6"/>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6"/>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6"/>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6"/>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6"/>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6"/>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6"/>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6"/>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6"/>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6"/>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6"/>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6"/>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6"/>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6"/>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6"/>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6"/>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6"/>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6"/>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6"/>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6"/>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6"/>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6"/>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6"/>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6"/>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6"/>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6"/>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6"/>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6"/>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6"/>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6"/>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6"/>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6"/>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6"/>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6"/>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6"/>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6"/>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6"/>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6"/>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6"/>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6"/>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6"/>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6"/>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6"/>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6"/>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6"/>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6"/>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6"/>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6"/>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6"/>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6"/>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6"/>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6"/>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6"/>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6"/>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6"/>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6"/>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6"/>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6"/>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6"/>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6"/>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6"/>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6"/>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6"/>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6"/>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6"/>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6"/>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6"/>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6"/>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6"/>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6"/>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6"/>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6"/>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6"/>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6"/>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6"/>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6"/>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6"/>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6"/>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6"/>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6"/>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6"/>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6"/>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6"/>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6"/>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6"/>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6"/>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6"/>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6"/>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6"/>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6"/>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6"/>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6"/>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6"/>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6"/>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6"/>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6"/>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6"/>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6"/>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6"/>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6"/>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6"/>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6"/>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6"/>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6"/>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6"/>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6"/>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6"/>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6"/>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6"/>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6"/>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6"/>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6"/>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6"/>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6"/>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6"/>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6"/>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6"/>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6"/>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6"/>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6"/>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6"/>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6"/>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6"/>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6"/>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6"/>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6"/>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6"/>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6"/>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6"/>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6"/>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6"/>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6"/>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6"/>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6"/>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6"/>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6"/>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6"/>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6"/>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6"/>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6"/>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6"/>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6"/>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6"/>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6"/>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6"/>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6"/>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6"/>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6"/>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6"/>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6"/>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6"/>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6"/>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6"/>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6"/>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6"/>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6"/>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6"/>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6"/>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6"/>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6"/>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6"/>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6"/>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6"/>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6"/>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6"/>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6"/>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6"/>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6"/>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6"/>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6"/>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6"/>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6"/>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6"/>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6"/>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6"/>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6"/>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6"/>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6"/>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6"/>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6"/>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6"/>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6"/>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6"/>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6"/>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6"/>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6"/>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6"/>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6"/>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6"/>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6"/>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6"/>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6"/>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6"/>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6"/>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6"/>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6"/>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6"/>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6"/>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6"/>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6"/>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6"/>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6"/>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6"/>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6"/>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6"/>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6"/>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6"/>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6"/>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6"/>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6"/>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6"/>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6"/>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6"/>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6"/>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6"/>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6"/>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6"/>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6"/>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6"/>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6"/>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6"/>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6"/>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6"/>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6"/>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6"/>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6"/>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6"/>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6"/>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6"/>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6"/>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6"/>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6"/>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6"/>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6"/>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6"/>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6"/>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6"/>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6"/>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6"/>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6"/>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6"/>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6"/>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6"/>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6"/>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6"/>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6"/>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6"/>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6"/>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6"/>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6"/>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6"/>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6"/>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6"/>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6"/>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6"/>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6"/>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6"/>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6"/>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6"/>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6"/>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6"/>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6"/>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6"/>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6"/>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6"/>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6"/>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6"/>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6"/>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6"/>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6"/>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6"/>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6"/>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6"/>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6"/>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6"/>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6"/>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6"/>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6"/>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6"/>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6"/>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6"/>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6"/>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6"/>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6"/>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6"/>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6"/>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6"/>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6"/>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6"/>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6"/>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6"/>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6"/>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6"/>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6"/>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6"/>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6"/>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6"/>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6"/>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6"/>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6"/>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6"/>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6"/>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6"/>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6"/>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6"/>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6"/>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6"/>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6"/>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6"/>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6"/>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6"/>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6"/>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6"/>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6"/>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6"/>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6"/>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6"/>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6"/>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6"/>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6"/>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6"/>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6"/>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6"/>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6"/>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6"/>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6"/>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6"/>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6"/>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6"/>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6"/>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6"/>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6"/>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6"/>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6"/>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6"/>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6"/>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6"/>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6"/>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6"/>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6"/>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6"/>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6"/>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6"/>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6"/>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6"/>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6"/>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6"/>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6"/>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6"/>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6"/>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6"/>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6"/>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6"/>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6"/>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6"/>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6"/>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6"/>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6"/>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6"/>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6"/>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6"/>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6"/>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6"/>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6"/>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6"/>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6"/>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6"/>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6"/>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6"/>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6"/>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6"/>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6"/>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6"/>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6"/>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6"/>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6"/>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6"/>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6"/>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6"/>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6"/>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6"/>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6"/>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6"/>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6"/>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6"/>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6"/>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6"/>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6"/>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6"/>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6"/>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6"/>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6"/>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6"/>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6"/>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6"/>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6"/>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6"/>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6"/>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6"/>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6"/>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6"/>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6"/>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6"/>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6"/>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6"/>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6"/>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6"/>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6"/>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6"/>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6"/>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6"/>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6"/>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6"/>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6"/>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6"/>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6"/>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6"/>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6"/>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6"/>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6"/>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6"/>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6"/>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6"/>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6"/>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6"/>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6"/>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6"/>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6"/>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6"/>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6"/>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6"/>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6"/>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6"/>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6"/>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6"/>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6"/>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6"/>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6"/>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6"/>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6"/>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6"/>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6"/>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6"/>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6"/>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6"/>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6"/>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6"/>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6"/>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6"/>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6"/>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6"/>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6"/>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6"/>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6"/>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6"/>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6"/>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6"/>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6"/>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6"/>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6"/>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6"/>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6"/>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6"/>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6"/>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6"/>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6"/>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6"/>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6"/>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6"/>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6"/>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6"/>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6"/>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6"/>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6"/>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6"/>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6"/>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6"/>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6"/>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6"/>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6"/>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6"/>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6"/>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6"/>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6"/>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6"/>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6"/>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6"/>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6"/>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6"/>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6"/>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6"/>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6"/>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6"/>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6"/>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6"/>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6"/>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6"/>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6"/>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6"/>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6"/>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6"/>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6"/>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6"/>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6"/>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6"/>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6"/>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6"/>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6"/>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6"/>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6"/>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6"/>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6"/>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6"/>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6"/>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6"/>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6"/>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6"/>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6"/>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6"/>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6"/>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56"/>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6"/>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6"/>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6"/>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6"/>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6"/>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6"/>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6"/>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6"/>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6"/>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6"/>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6"/>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6"/>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6"/>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6"/>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56"/>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6"/>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6"/>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56"/>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6"/>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6"/>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6"/>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6"/>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6"/>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6"/>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6"/>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6"/>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6"/>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6"/>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6"/>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6"/>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6"/>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6"/>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6"/>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6"/>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6"/>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6"/>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6"/>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6"/>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6"/>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6"/>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6"/>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6"/>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6"/>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6"/>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6"/>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6"/>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6"/>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6"/>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6"/>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6"/>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6"/>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6"/>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6"/>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6"/>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6"/>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6"/>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6"/>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6"/>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6"/>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6"/>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6"/>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6"/>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6"/>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6"/>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6"/>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6"/>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6"/>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6"/>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6"/>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6"/>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6"/>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6"/>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6"/>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6"/>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6"/>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6"/>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6"/>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6"/>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6"/>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6"/>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6"/>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6"/>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6"/>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6"/>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6"/>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6"/>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6"/>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6"/>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6"/>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6"/>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6"/>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6"/>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6"/>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6"/>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6"/>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6"/>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6"/>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6"/>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6"/>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6"/>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6"/>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6"/>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6"/>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6"/>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6"/>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6"/>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6"/>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6"/>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6"/>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6"/>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6"/>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6"/>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6"/>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6"/>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6"/>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6"/>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6"/>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6"/>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6"/>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6"/>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6"/>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6"/>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6"/>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6"/>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6"/>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6"/>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6"/>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6"/>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6"/>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6"/>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6"/>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6"/>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6"/>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6"/>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6"/>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6"/>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6"/>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6"/>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6"/>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6"/>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6"/>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6"/>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6"/>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6"/>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6"/>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6"/>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6"/>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6"/>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6"/>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6"/>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56"/>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6"/>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6"/>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6"/>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6"/>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6"/>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6"/>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6"/>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6"/>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6"/>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6"/>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6"/>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6"/>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6"/>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6"/>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6"/>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6"/>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6"/>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6"/>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6"/>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6"/>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6"/>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6"/>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6"/>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6"/>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6"/>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6"/>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6"/>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6"/>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6"/>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6"/>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6"/>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6"/>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6"/>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6"/>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6"/>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6"/>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6"/>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6"/>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6"/>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6"/>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6"/>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6"/>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6"/>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6"/>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6"/>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6"/>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6"/>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6"/>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6"/>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6"/>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6"/>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6"/>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6"/>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6"/>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6"/>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6"/>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6"/>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6"/>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6"/>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6"/>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6"/>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6"/>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6"/>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6"/>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6"/>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6"/>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6"/>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6"/>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6"/>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6"/>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6"/>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6"/>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6"/>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6"/>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6"/>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6"/>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6"/>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6"/>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6"/>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6"/>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6"/>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6"/>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6"/>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6"/>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6"/>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6"/>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6"/>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6"/>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6"/>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6"/>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6"/>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6"/>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6"/>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6"/>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6"/>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6"/>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6"/>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6"/>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6"/>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6"/>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6"/>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6"/>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6"/>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6"/>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6"/>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6"/>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6"/>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6"/>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6"/>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6"/>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6"/>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6"/>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6"/>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6"/>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6"/>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6"/>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6"/>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6"/>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6"/>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6"/>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6"/>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6"/>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6"/>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6"/>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6"/>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6"/>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6"/>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6"/>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6"/>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6"/>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6"/>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6"/>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6"/>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6"/>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6"/>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6"/>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6"/>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6"/>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6"/>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6"/>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6"/>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6"/>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6"/>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6"/>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6"/>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6"/>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6"/>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6"/>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6"/>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6"/>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6"/>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6"/>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6"/>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6"/>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6"/>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6"/>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6"/>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6"/>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6"/>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6"/>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6"/>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6"/>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6"/>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6"/>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6"/>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6"/>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6"/>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6"/>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6"/>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6"/>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6"/>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6"/>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6"/>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6"/>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6"/>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6"/>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6"/>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6"/>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6"/>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6"/>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6"/>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6"/>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6"/>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6"/>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6"/>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6"/>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6"/>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6"/>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6"/>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6"/>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6"/>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6"/>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6"/>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6"/>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6"/>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6"/>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6"/>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6"/>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6"/>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6"/>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6"/>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6"/>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6"/>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6"/>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6"/>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6"/>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6"/>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6"/>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6"/>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6"/>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6"/>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6"/>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6"/>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6"/>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6"/>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6"/>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6"/>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6"/>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6"/>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6"/>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6"/>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6"/>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6"/>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6"/>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6"/>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6"/>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6"/>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6"/>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6"/>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6"/>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6"/>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6"/>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6"/>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6"/>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6"/>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6"/>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6"/>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6"/>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6"/>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6"/>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6"/>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6"/>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6"/>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6"/>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6"/>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6"/>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6"/>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6"/>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6"/>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6"/>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6"/>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6"/>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6"/>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6"/>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6"/>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6"/>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6"/>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6"/>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6"/>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6"/>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6"/>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6"/>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6"/>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6"/>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6"/>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6"/>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6"/>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6"/>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6"/>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6"/>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6"/>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6"/>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6"/>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6"/>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6"/>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6"/>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6"/>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6"/>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6"/>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6"/>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6"/>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6"/>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6"/>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6"/>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6"/>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6"/>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6"/>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6"/>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6"/>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6"/>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6"/>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6"/>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6"/>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6"/>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6"/>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6"/>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6"/>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6"/>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6"/>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6"/>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6"/>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6"/>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6"/>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6"/>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6"/>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6"/>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6"/>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6"/>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6"/>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6"/>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6"/>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6"/>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6"/>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6"/>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6"/>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6"/>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6"/>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6"/>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6"/>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6"/>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6"/>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6"/>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6"/>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6"/>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6"/>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6"/>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6"/>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6"/>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6"/>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6"/>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6"/>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6"/>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6"/>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6"/>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6"/>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6"/>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6"/>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6"/>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6"/>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6"/>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6"/>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6"/>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6"/>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6"/>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6"/>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6"/>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6"/>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6"/>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6"/>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6"/>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6"/>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6"/>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6"/>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6"/>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6"/>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6"/>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6"/>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6"/>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6"/>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6"/>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6"/>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6"/>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6"/>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6"/>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6"/>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6"/>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6"/>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6"/>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6"/>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6"/>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6"/>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6"/>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6"/>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6"/>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6"/>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6"/>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6"/>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6"/>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6"/>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6"/>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6"/>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6"/>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6"/>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6"/>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6"/>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6"/>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6"/>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6"/>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6"/>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6"/>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6"/>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6"/>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6"/>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6"/>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6"/>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6"/>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6"/>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6"/>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6"/>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6"/>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6"/>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6"/>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6"/>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6"/>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6"/>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6"/>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6"/>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6"/>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6"/>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6"/>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6"/>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6"/>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6"/>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6"/>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6"/>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6"/>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6"/>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6"/>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6"/>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6"/>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6"/>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6"/>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6"/>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6"/>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6"/>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6"/>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6"/>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6"/>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6"/>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6"/>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6"/>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6"/>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6"/>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6"/>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6"/>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6"/>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6"/>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6"/>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6"/>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6"/>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6"/>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6"/>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6"/>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6"/>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6"/>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6"/>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6"/>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6"/>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6"/>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6"/>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6"/>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6"/>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6"/>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6"/>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6"/>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6"/>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6"/>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6"/>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6"/>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6"/>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6"/>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6"/>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6"/>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6"/>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6"/>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6"/>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6"/>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6"/>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6"/>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6"/>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6"/>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6"/>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6"/>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6"/>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6"/>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6"/>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6"/>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6"/>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6"/>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6"/>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6"/>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6"/>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6"/>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6"/>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6"/>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6"/>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6"/>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6"/>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6"/>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6"/>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6"/>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6"/>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6"/>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6"/>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6"/>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6"/>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6"/>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6"/>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6"/>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6"/>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6"/>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6"/>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6"/>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6"/>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6"/>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6"/>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56"/>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6"/>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6"/>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56"/>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56"/>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6"/>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6"/>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56"/>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6"/>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6"/>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6"/>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6"/>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6"/>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6"/>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6"/>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6"/>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6"/>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6"/>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6"/>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6"/>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6"/>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6"/>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6"/>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6"/>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6"/>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6"/>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6"/>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56"/>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56"/>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6"/>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6"/>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6"/>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6"/>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6"/>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6"/>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6"/>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6"/>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6"/>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6"/>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6"/>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6"/>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6"/>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6"/>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6"/>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6"/>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6"/>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6"/>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6"/>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6"/>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56"/>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56"/>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6"/>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6"/>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6"/>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6"/>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6"/>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6"/>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6"/>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6"/>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6"/>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6"/>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6"/>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6"/>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6"/>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6"/>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6"/>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6"/>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6"/>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6"/>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6"/>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6"/>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6"/>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6"/>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56"/>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56"/>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6"/>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6"/>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6"/>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6"/>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6"/>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6"/>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56"/>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56"/>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6"/>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6"/>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6"/>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6"/>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6"/>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6"/>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6"/>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6"/>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6"/>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6"/>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6"/>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6"/>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6"/>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6"/>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6"/>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6"/>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6"/>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6"/>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6"/>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6"/>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6"/>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6"/>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6"/>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6"/>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6"/>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6"/>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6"/>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6"/>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6"/>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6"/>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6"/>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6"/>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6"/>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6"/>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6"/>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6"/>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6"/>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6"/>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6"/>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6"/>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6"/>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6"/>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6"/>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6"/>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6"/>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6"/>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6"/>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6"/>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6"/>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6"/>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6"/>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6"/>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6"/>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6"/>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6"/>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6"/>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6"/>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6"/>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6"/>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6"/>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6"/>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6"/>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6"/>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6"/>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6"/>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6"/>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6"/>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6"/>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6"/>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6"/>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6"/>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6"/>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6"/>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6"/>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6"/>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6"/>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6"/>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6"/>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6"/>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6"/>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6"/>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6"/>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6"/>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6"/>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6"/>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6"/>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6"/>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6"/>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6"/>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6"/>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6"/>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6"/>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6"/>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6"/>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6"/>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6"/>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6"/>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6"/>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6"/>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6"/>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6"/>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6"/>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6"/>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6"/>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6"/>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6"/>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6"/>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6"/>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6"/>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6"/>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6"/>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6"/>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6"/>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6"/>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6"/>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6"/>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6"/>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6"/>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6"/>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6"/>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6"/>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6"/>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6"/>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6"/>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6"/>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6"/>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6"/>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6"/>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6"/>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6"/>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6"/>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6"/>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6"/>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6"/>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6"/>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6"/>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6"/>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6"/>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6"/>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6"/>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6"/>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6"/>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6"/>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6"/>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6"/>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6"/>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6"/>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6"/>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6"/>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6"/>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6"/>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6"/>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6"/>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6"/>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6"/>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6"/>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6"/>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6"/>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6"/>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6"/>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6"/>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6"/>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6"/>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6"/>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6"/>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6"/>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6"/>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6"/>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6"/>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6"/>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6"/>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6"/>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6"/>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6"/>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6"/>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6"/>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6"/>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6"/>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6"/>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6"/>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6"/>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6"/>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6"/>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6"/>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6"/>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6"/>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6"/>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6"/>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6"/>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6"/>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6"/>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6"/>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6"/>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6"/>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6"/>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6"/>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6"/>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6"/>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6"/>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6"/>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6"/>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6"/>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6"/>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6"/>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6"/>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6"/>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6"/>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6"/>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6"/>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6"/>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6"/>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6"/>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6"/>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6"/>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6"/>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6"/>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6"/>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6"/>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6"/>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6"/>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6"/>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6"/>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6"/>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6"/>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6"/>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6"/>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6"/>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6"/>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6"/>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6"/>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6"/>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6"/>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6"/>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6"/>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6"/>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6"/>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6"/>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6"/>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6"/>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6"/>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6"/>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6"/>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6"/>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6"/>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6"/>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6"/>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56"/>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6"/>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6"/>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6"/>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6"/>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56"/>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56"/>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6"/>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6"/>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6"/>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56"/>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6"/>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6"/>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6"/>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6"/>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6"/>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6"/>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6"/>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6"/>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6"/>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6"/>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6"/>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6"/>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6"/>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6"/>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6"/>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56"/>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56"/>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6"/>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56"/>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56"/>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6"/>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6"/>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6"/>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6"/>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6"/>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6"/>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6"/>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6"/>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6"/>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6"/>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6"/>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6"/>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6"/>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56"/>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56"/>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6"/>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6"/>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6"/>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56"/>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6"/>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6"/>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6"/>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6"/>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6"/>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6"/>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6"/>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56"/>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56"/>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6"/>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6"/>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6"/>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6"/>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6"/>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6"/>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6"/>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6"/>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6"/>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56"/>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6"/>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6"/>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6"/>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56"/>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6"/>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6"/>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56"/>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56"/>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6"/>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6"/>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56"/>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6"/>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6"/>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56"/>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6"/>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6"/>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6"/>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6"/>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6"/>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6"/>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6"/>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6"/>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6"/>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6"/>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6"/>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6"/>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6"/>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6"/>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6"/>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6"/>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6"/>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6"/>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6"/>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6"/>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6"/>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6"/>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6"/>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6"/>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6"/>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6"/>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6"/>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6"/>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6"/>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56"/>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6"/>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6"/>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6"/>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6"/>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6"/>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6"/>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6"/>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6"/>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6"/>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6"/>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6"/>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6"/>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6"/>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6"/>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6"/>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6"/>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6"/>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6"/>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6"/>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6"/>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6"/>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6"/>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6"/>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6"/>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6"/>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6"/>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6"/>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6"/>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6"/>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6"/>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6"/>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6"/>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6"/>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6"/>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6"/>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6"/>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6"/>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6"/>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6"/>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6"/>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6"/>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6"/>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6"/>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6"/>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6"/>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6"/>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6"/>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6"/>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6"/>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6"/>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6"/>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6"/>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6"/>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6"/>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6"/>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6"/>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6"/>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6"/>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56"/>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6"/>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6"/>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56"/>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6"/>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6"/>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6"/>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6"/>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6"/>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0" name="Google Shape;6650;p56"/>
          <p:cNvGrpSpPr/>
          <p:nvPr/>
        </p:nvGrpSpPr>
        <p:grpSpPr>
          <a:xfrm>
            <a:off x="3450485" y="919691"/>
            <a:ext cx="2310381" cy="1488888"/>
            <a:chOff x="229225" y="549050"/>
            <a:chExt cx="7161750" cy="4615275"/>
          </a:xfrm>
        </p:grpSpPr>
        <p:sp>
          <p:nvSpPr>
            <p:cNvPr id="6651" name="Google Shape;6651;p56"/>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6"/>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6"/>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6"/>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6"/>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6"/>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6"/>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6"/>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6"/>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6"/>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6"/>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56"/>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6"/>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6"/>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6"/>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6"/>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6"/>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6"/>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6"/>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6"/>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6"/>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6"/>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6"/>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6"/>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6"/>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6"/>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6"/>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6"/>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6"/>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6"/>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6"/>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6"/>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6"/>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6"/>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6"/>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6"/>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6"/>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6"/>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56"/>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6"/>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6"/>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6"/>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6"/>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6"/>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6"/>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6"/>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6"/>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56"/>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6"/>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6"/>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6"/>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6"/>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56"/>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6"/>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6"/>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6"/>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6"/>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56"/>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6"/>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6"/>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6"/>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56"/>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6"/>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6"/>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6"/>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6"/>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56"/>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6"/>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6"/>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6"/>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6"/>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6"/>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6"/>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6"/>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6"/>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6"/>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6"/>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6"/>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6"/>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6"/>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6"/>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6"/>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6"/>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6"/>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6"/>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6"/>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6"/>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6"/>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6"/>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6"/>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6"/>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6"/>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6"/>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6"/>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6"/>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6"/>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6"/>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6"/>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6"/>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6"/>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6"/>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6"/>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6"/>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56"/>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56"/>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6"/>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6"/>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6"/>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6"/>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6"/>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6"/>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6"/>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6"/>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6"/>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6"/>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6"/>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6"/>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8" name="Google Shape;6768;p56"/>
          <p:cNvGrpSpPr/>
          <p:nvPr/>
        </p:nvGrpSpPr>
        <p:grpSpPr>
          <a:xfrm>
            <a:off x="3548403" y="2849588"/>
            <a:ext cx="2310282" cy="1374222"/>
            <a:chOff x="238125" y="732525"/>
            <a:chExt cx="7130500" cy="4241425"/>
          </a:xfrm>
        </p:grpSpPr>
        <p:sp>
          <p:nvSpPr>
            <p:cNvPr id="6769" name="Google Shape;6769;p56"/>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6"/>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6"/>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6"/>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6"/>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6"/>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6"/>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6"/>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6"/>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6"/>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6"/>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6"/>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6"/>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6"/>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6"/>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6"/>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6"/>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6"/>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6"/>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6"/>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6"/>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56"/>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6"/>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6"/>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6"/>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6"/>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6"/>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6"/>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6"/>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6"/>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56"/>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56"/>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6"/>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6"/>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6"/>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6"/>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56"/>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6"/>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6"/>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6"/>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6"/>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6"/>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6"/>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6"/>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6"/>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6"/>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6"/>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6"/>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6"/>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6"/>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6"/>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6"/>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6"/>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6"/>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6"/>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6"/>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6"/>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6"/>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6"/>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6"/>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6"/>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6"/>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6"/>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6"/>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6"/>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6"/>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6"/>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6"/>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6"/>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6"/>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6"/>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6"/>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6"/>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6"/>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6"/>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6"/>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6"/>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6"/>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6"/>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6"/>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6"/>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6"/>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6"/>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6"/>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6"/>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6"/>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6"/>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6"/>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6"/>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6"/>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6"/>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6"/>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6"/>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6"/>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6"/>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6"/>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6"/>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6"/>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6"/>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6"/>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6"/>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6"/>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6"/>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6"/>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6"/>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6"/>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6"/>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6"/>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6"/>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6"/>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6"/>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6"/>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6"/>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6"/>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6886"/>
        <p:cNvGrpSpPr/>
        <p:nvPr/>
      </p:nvGrpSpPr>
      <p:grpSpPr>
        <a:xfrm>
          <a:off x="0" y="0"/>
          <a:ext cx="0" cy="0"/>
          <a:chOff x="0" y="0"/>
          <a:chExt cx="0" cy="0"/>
        </a:xfrm>
      </p:grpSpPr>
      <p:grpSp>
        <p:nvGrpSpPr>
          <p:cNvPr id="6887" name="Google Shape;6887;p57"/>
          <p:cNvGrpSpPr/>
          <p:nvPr/>
        </p:nvGrpSpPr>
        <p:grpSpPr>
          <a:xfrm>
            <a:off x="2100560" y="3398663"/>
            <a:ext cx="1102891" cy="760337"/>
            <a:chOff x="4967783" y="2151471"/>
            <a:chExt cx="3920692" cy="2702940"/>
          </a:xfrm>
        </p:grpSpPr>
        <p:grpSp>
          <p:nvGrpSpPr>
            <p:cNvPr id="6888" name="Google Shape;6888;p57"/>
            <p:cNvGrpSpPr/>
            <p:nvPr/>
          </p:nvGrpSpPr>
          <p:grpSpPr>
            <a:xfrm>
              <a:off x="5045709" y="2252109"/>
              <a:ext cx="3761071" cy="2501708"/>
              <a:chOff x="2691784" y="1805334"/>
              <a:chExt cx="3761071" cy="2501708"/>
            </a:xfrm>
          </p:grpSpPr>
          <p:sp>
            <p:nvSpPr>
              <p:cNvPr id="6889" name="Google Shape;6889;p57"/>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7"/>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7"/>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7"/>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7"/>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7"/>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7"/>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6" name="Google Shape;6896;p57"/>
            <p:cNvGrpSpPr/>
            <p:nvPr/>
          </p:nvGrpSpPr>
          <p:grpSpPr>
            <a:xfrm>
              <a:off x="4967783" y="2151471"/>
              <a:ext cx="3920692" cy="2702940"/>
              <a:chOff x="2613858" y="1704696"/>
              <a:chExt cx="3920692" cy="2702940"/>
            </a:xfrm>
          </p:grpSpPr>
          <p:sp>
            <p:nvSpPr>
              <p:cNvPr id="6897" name="Google Shape;6897;p57"/>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7"/>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7"/>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7"/>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7"/>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02" name="Google Shape;6902;p57"/>
          <p:cNvGrpSpPr/>
          <p:nvPr/>
        </p:nvGrpSpPr>
        <p:grpSpPr>
          <a:xfrm>
            <a:off x="3504468" y="1286940"/>
            <a:ext cx="1561911" cy="708580"/>
            <a:chOff x="3530532" y="1496185"/>
            <a:chExt cx="1561911" cy="708580"/>
          </a:xfrm>
        </p:grpSpPr>
        <p:grpSp>
          <p:nvGrpSpPr>
            <p:cNvPr id="6903" name="Google Shape;6903;p57"/>
            <p:cNvGrpSpPr/>
            <p:nvPr/>
          </p:nvGrpSpPr>
          <p:grpSpPr>
            <a:xfrm>
              <a:off x="3720318" y="1857562"/>
              <a:ext cx="1372125" cy="54"/>
              <a:chOff x="3720318" y="1857562"/>
              <a:chExt cx="1372125" cy="54"/>
            </a:xfrm>
          </p:grpSpPr>
          <p:cxnSp>
            <p:nvCxnSpPr>
              <p:cNvPr id="6904" name="Google Shape;6904;p57"/>
              <p:cNvCxnSpPr>
                <a:endCxn id="6905"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6906" name="Google Shape;6906;p57"/>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6907" name="Google Shape;6907;p57"/>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6908" name="Google Shape;6908;p57"/>
              <p:cNvCxnSpPr>
                <a:stCxn id="6905"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6909" name="Google Shape;6909;p57"/>
            <p:cNvGrpSpPr/>
            <p:nvPr/>
          </p:nvGrpSpPr>
          <p:grpSpPr>
            <a:xfrm>
              <a:off x="3567462" y="1496185"/>
              <a:ext cx="286500" cy="272914"/>
              <a:chOff x="3567462" y="1496185"/>
              <a:chExt cx="286500" cy="272914"/>
            </a:xfrm>
          </p:grpSpPr>
          <p:cxnSp>
            <p:nvCxnSpPr>
              <p:cNvPr id="6910" name="Google Shape;6910;p57"/>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6911" name="Google Shape;6911;p57"/>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12" name="Google Shape;6912;p57"/>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7"/>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14" name="Google Shape;6914;p57"/>
            <p:cNvGrpSpPr/>
            <p:nvPr/>
          </p:nvGrpSpPr>
          <p:grpSpPr>
            <a:xfrm>
              <a:off x="3929014" y="1960574"/>
              <a:ext cx="286500" cy="242342"/>
              <a:chOff x="3929014" y="1960574"/>
              <a:chExt cx="286500" cy="242342"/>
            </a:xfrm>
          </p:grpSpPr>
          <p:cxnSp>
            <p:nvCxnSpPr>
              <p:cNvPr id="6915" name="Google Shape;6915;p57"/>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6916" name="Google Shape;6916;p57"/>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7" name="Google Shape;6917;p57"/>
            <p:cNvGrpSpPr/>
            <p:nvPr/>
          </p:nvGrpSpPr>
          <p:grpSpPr>
            <a:xfrm>
              <a:off x="4290828" y="1496185"/>
              <a:ext cx="286500" cy="272914"/>
              <a:chOff x="4290828" y="1496185"/>
              <a:chExt cx="286500" cy="272914"/>
            </a:xfrm>
          </p:grpSpPr>
          <p:cxnSp>
            <p:nvCxnSpPr>
              <p:cNvPr id="6918" name="Google Shape;6918;p57"/>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6919" name="Google Shape;6919;p57"/>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20" name="Google Shape;6920;p57"/>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7"/>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21" name="Google Shape;6921;p57"/>
            <p:cNvGrpSpPr/>
            <p:nvPr/>
          </p:nvGrpSpPr>
          <p:grpSpPr>
            <a:xfrm>
              <a:off x="4657726" y="1959674"/>
              <a:ext cx="286500" cy="245092"/>
              <a:chOff x="4657726" y="1959674"/>
              <a:chExt cx="286500" cy="245092"/>
            </a:xfrm>
          </p:grpSpPr>
          <p:cxnSp>
            <p:nvCxnSpPr>
              <p:cNvPr id="6922" name="Google Shape;6922;p57"/>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6923" name="Google Shape;6923;p57"/>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24" name="Google Shape;6924;p57"/>
          <p:cNvGrpSpPr/>
          <p:nvPr/>
        </p:nvGrpSpPr>
        <p:grpSpPr>
          <a:xfrm>
            <a:off x="3486488" y="2149036"/>
            <a:ext cx="1597032" cy="378649"/>
            <a:chOff x="3512551" y="2358282"/>
            <a:chExt cx="1597032" cy="378649"/>
          </a:xfrm>
        </p:grpSpPr>
        <p:grpSp>
          <p:nvGrpSpPr>
            <p:cNvPr id="6925" name="Google Shape;6925;p57"/>
            <p:cNvGrpSpPr/>
            <p:nvPr/>
          </p:nvGrpSpPr>
          <p:grpSpPr>
            <a:xfrm>
              <a:off x="3738198" y="2553002"/>
              <a:ext cx="1145834" cy="117"/>
              <a:chOff x="3738198" y="2553002"/>
              <a:chExt cx="1145834" cy="117"/>
            </a:xfrm>
          </p:grpSpPr>
          <p:cxnSp>
            <p:nvCxnSpPr>
              <p:cNvPr id="6926" name="Google Shape;6926;p57"/>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6927" name="Google Shape;6927;p57"/>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6928" name="Google Shape;6928;p57"/>
              <p:cNvCxnSpPr>
                <a:stCxn id="6929" idx="6"/>
                <a:endCxn id="6930"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6931" name="Google Shape;6931;p57"/>
            <p:cNvGrpSpPr/>
            <p:nvPr/>
          </p:nvGrpSpPr>
          <p:grpSpPr>
            <a:xfrm>
              <a:off x="3969644" y="2440153"/>
              <a:ext cx="225900" cy="296779"/>
              <a:chOff x="3969644" y="2440153"/>
              <a:chExt cx="225900" cy="296779"/>
            </a:xfrm>
          </p:grpSpPr>
          <p:cxnSp>
            <p:nvCxnSpPr>
              <p:cNvPr id="6932" name="Google Shape;6932;p57"/>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6930" name="Google Shape;6930;p57"/>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7"/>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4" name="Google Shape;6934;p57"/>
            <p:cNvGrpSpPr/>
            <p:nvPr/>
          </p:nvGrpSpPr>
          <p:grpSpPr>
            <a:xfrm>
              <a:off x="4426818" y="2358282"/>
              <a:ext cx="225600" cy="307471"/>
              <a:chOff x="4426818" y="2358282"/>
              <a:chExt cx="225600" cy="307471"/>
            </a:xfrm>
          </p:grpSpPr>
          <p:cxnSp>
            <p:nvCxnSpPr>
              <p:cNvPr id="6935" name="Google Shape;6935;p57"/>
              <p:cNvCxnSpPr>
                <a:stCxn id="6936"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6937" name="Google Shape;6937;p57"/>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7"/>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8" name="Google Shape;6938;p57"/>
            <p:cNvGrpSpPr/>
            <p:nvPr/>
          </p:nvGrpSpPr>
          <p:grpSpPr>
            <a:xfrm>
              <a:off x="4883984" y="2440153"/>
              <a:ext cx="225600" cy="296479"/>
              <a:chOff x="4883984" y="2440153"/>
              <a:chExt cx="225600" cy="296479"/>
            </a:xfrm>
          </p:grpSpPr>
          <p:cxnSp>
            <p:nvCxnSpPr>
              <p:cNvPr id="6939" name="Google Shape;6939;p57"/>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6940" name="Google Shape;6940;p57"/>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7"/>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2" name="Google Shape;6942;p57"/>
            <p:cNvGrpSpPr/>
            <p:nvPr/>
          </p:nvGrpSpPr>
          <p:grpSpPr>
            <a:xfrm>
              <a:off x="3512551" y="2358356"/>
              <a:ext cx="225647" cy="307629"/>
              <a:chOff x="2182679" y="2005014"/>
              <a:chExt cx="792300" cy="1080158"/>
            </a:xfrm>
          </p:grpSpPr>
          <p:cxnSp>
            <p:nvCxnSpPr>
              <p:cNvPr id="6943" name="Google Shape;6943;p57"/>
              <p:cNvCxnSpPr>
                <a:stCxn id="6944"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6929" name="Google Shape;6929;p57"/>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7"/>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45" name="Google Shape;6945;p57"/>
          <p:cNvGrpSpPr/>
          <p:nvPr/>
        </p:nvGrpSpPr>
        <p:grpSpPr>
          <a:xfrm>
            <a:off x="6846570" y="972834"/>
            <a:ext cx="1559809" cy="722610"/>
            <a:chOff x="634175" y="2986275"/>
            <a:chExt cx="3147949" cy="1458344"/>
          </a:xfrm>
        </p:grpSpPr>
        <p:cxnSp>
          <p:nvCxnSpPr>
            <p:cNvPr id="6946" name="Google Shape;6946;p57"/>
            <p:cNvCxnSpPr>
              <a:stCxn id="6947" idx="4"/>
              <a:endCxn id="6948"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6949" name="Google Shape;6949;p57"/>
            <p:cNvCxnSpPr>
              <a:stCxn id="6948" idx="0"/>
              <a:endCxn id="6950"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6951" name="Google Shape;6951;p57"/>
            <p:cNvCxnSpPr>
              <a:stCxn id="6950" idx="4"/>
              <a:endCxn id="6952"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6953" name="Google Shape;6953;p57"/>
            <p:cNvCxnSpPr>
              <a:stCxn id="6952" idx="0"/>
              <a:endCxn id="6954"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6954" name="Google Shape;6954;p57"/>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950" name="Google Shape;6950;p57"/>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947" name="Google Shape;6947;p57"/>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952" name="Google Shape;6952;p57"/>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948" name="Google Shape;6948;p57"/>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6955" name="Google Shape;6955;p57"/>
          <p:cNvGrpSpPr/>
          <p:nvPr/>
        </p:nvGrpSpPr>
        <p:grpSpPr>
          <a:xfrm>
            <a:off x="3500360" y="2682741"/>
            <a:ext cx="1570719" cy="294123"/>
            <a:chOff x="998425" y="1182125"/>
            <a:chExt cx="1065400" cy="199500"/>
          </a:xfrm>
        </p:grpSpPr>
        <p:sp>
          <p:nvSpPr>
            <p:cNvPr id="6956" name="Google Shape;6956;p57"/>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7"/>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7"/>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7"/>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7"/>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1" name="Google Shape;6961;p57"/>
          <p:cNvGrpSpPr/>
          <p:nvPr/>
        </p:nvGrpSpPr>
        <p:grpSpPr>
          <a:xfrm>
            <a:off x="6843616" y="1800228"/>
            <a:ext cx="1565716" cy="366729"/>
            <a:chOff x="1247650" y="2075423"/>
            <a:chExt cx="6648477" cy="1557238"/>
          </a:xfrm>
        </p:grpSpPr>
        <p:sp>
          <p:nvSpPr>
            <p:cNvPr id="6962" name="Google Shape;6962;p57"/>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7"/>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7"/>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7"/>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7"/>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7"/>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8" name="Google Shape;6968;p57"/>
          <p:cNvGrpSpPr/>
          <p:nvPr/>
        </p:nvGrpSpPr>
        <p:grpSpPr>
          <a:xfrm>
            <a:off x="6827928" y="2949043"/>
            <a:ext cx="1597061" cy="663440"/>
            <a:chOff x="6796238" y="3158297"/>
            <a:chExt cx="1630319" cy="677257"/>
          </a:xfrm>
        </p:grpSpPr>
        <p:cxnSp>
          <p:nvCxnSpPr>
            <p:cNvPr id="6969" name="Google Shape;6969;p57"/>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6970" name="Google Shape;6970;p57"/>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6971" name="Google Shape;6971;p57"/>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6972" name="Google Shape;6972;p57"/>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6973" name="Google Shape;6973;p57"/>
            <p:cNvGrpSpPr/>
            <p:nvPr/>
          </p:nvGrpSpPr>
          <p:grpSpPr>
            <a:xfrm>
              <a:off x="6796238" y="3311904"/>
              <a:ext cx="1630319" cy="377697"/>
              <a:chOff x="6796238" y="3311904"/>
              <a:chExt cx="1630319" cy="377697"/>
            </a:xfrm>
          </p:grpSpPr>
          <p:sp>
            <p:nvSpPr>
              <p:cNvPr id="6974" name="Google Shape;6974;p57"/>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7"/>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7"/>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77" name="Google Shape;6977;p57"/>
          <p:cNvGrpSpPr/>
          <p:nvPr/>
        </p:nvGrpSpPr>
        <p:grpSpPr>
          <a:xfrm>
            <a:off x="5349066" y="970435"/>
            <a:ext cx="1368606" cy="1593805"/>
            <a:chOff x="1839112" y="2209163"/>
            <a:chExt cx="1918159" cy="2233784"/>
          </a:xfrm>
        </p:grpSpPr>
        <p:sp>
          <p:nvSpPr>
            <p:cNvPr id="6978" name="Google Shape;6978;p57"/>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7"/>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7"/>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81" name="Google Shape;6981;p57"/>
            <p:cNvCxnSpPr>
              <a:stCxn id="6978" idx="6"/>
              <a:endCxn id="6979"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6982" name="Google Shape;6982;p57"/>
            <p:cNvCxnSpPr>
              <a:stCxn id="6979" idx="4"/>
              <a:endCxn id="6983"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6984" name="Google Shape;6984;p57"/>
            <p:cNvCxnSpPr>
              <a:stCxn id="6983" idx="6"/>
              <a:endCxn id="6980"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6985" name="Google Shape;6985;p57"/>
            <p:cNvCxnSpPr>
              <a:stCxn id="6980" idx="4"/>
              <a:endCxn id="6986"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6983" name="Google Shape;6983;p57"/>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7"/>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7"/>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88" name="Google Shape;6988;p57"/>
            <p:cNvCxnSpPr>
              <a:endCxn id="6987"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6989" name="Google Shape;6989;p57"/>
          <p:cNvGrpSpPr/>
          <p:nvPr/>
        </p:nvGrpSpPr>
        <p:grpSpPr>
          <a:xfrm>
            <a:off x="3481439" y="976671"/>
            <a:ext cx="1637968" cy="154942"/>
            <a:chOff x="238125" y="2506075"/>
            <a:chExt cx="7115411" cy="673075"/>
          </a:xfrm>
        </p:grpSpPr>
        <p:sp>
          <p:nvSpPr>
            <p:cNvPr id="6990" name="Google Shape;6990;p57"/>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7"/>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7"/>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7"/>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7"/>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5" name="Google Shape;6995;p57"/>
          <p:cNvGrpSpPr/>
          <p:nvPr/>
        </p:nvGrpSpPr>
        <p:grpSpPr>
          <a:xfrm>
            <a:off x="720124" y="1298269"/>
            <a:ext cx="2476762" cy="91743"/>
            <a:chOff x="1464850" y="436376"/>
            <a:chExt cx="6001362" cy="222300"/>
          </a:xfrm>
        </p:grpSpPr>
        <p:sp>
          <p:nvSpPr>
            <p:cNvPr id="6996" name="Google Shape;6996;p57"/>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7"/>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7"/>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7"/>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7"/>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001" name="Google Shape;7001;p57"/>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002" name="Google Shape;7002;p57"/>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003" name="Google Shape;7003;p57"/>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004" name="Google Shape;7004;p57"/>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7005" name="Google Shape;7005;p57"/>
          <p:cNvGrpSpPr/>
          <p:nvPr/>
        </p:nvGrpSpPr>
        <p:grpSpPr>
          <a:xfrm>
            <a:off x="706391" y="2533734"/>
            <a:ext cx="1452710" cy="651923"/>
            <a:chOff x="803162" y="2667727"/>
            <a:chExt cx="1411906" cy="633611"/>
          </a:xfrm>
        </p:grpSpPr>
        <p:cxnSp>
          <p:nvCxnSpPr>
            <p:cNvPr id="7006" name="Google Shape;7006;p57"/>
            <p:cNvCxnSpPr>
              <a:stCxn id="7007" idx="2"/>
              <a:endCxn id="7008"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009" name="Google Shape;7009;p57"/>
            <p:cNvCxnSpPr>
              <a:stCxn id="7010" idx="0"/>
              <a:endCxn id="7007"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011" name="Google Shape;7011;p57"/>
            <p:cNvCxnSpPr>
              <a:stCxn id="7010" idx="2"/>
              <a:endCxn id="7012"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013" name="Google Shape;7013;p57"/>
            <p:cNvCxnSpPr>
              <a:stCxn id="7014" idx="0"/>
              <a:endCxn id="7010"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015" name="Google Shape;7015;p57"/>
            <p:cNvCxnSpPr>
              <a:stCxn id="7008" idx="2"/>
              <a:endCxn id="7016"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017" name="Google Shape;7017;p57"/>
            <p:cNvCxnSpPr>
              <a:stCxn id="7018" idx="0"/>
              <a:endCxn id="7008"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7014" name="Google Shape;7014;p57"/>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012" name="Google Shape;7012;p57"/>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018" name="Google Shape;7018;p57"/>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016" name="Google Shape;7016;p57"/>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008" name="Google Shape;7008;p57"/>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010" name="Google Shape;7010;p57"/>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007" name="Google Shape;7007;p57"/>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019" name="Google Shape;7019;p57"/>
          <p:cNvGrpSpPr/>
          <p:nvPr/>
        </p:nvGrpSpPr>
        <p:grpSpPr>
          <a:xfrm>
            <a:off x="706393" y="969273"/>
            <a:ext cx="2518541" cy="209309"/>
            <a:chOff x="803163" y="1111966"/>
            <a:chExt cx="2447800" cy="203430"/>
          </a:xfrm>
        </p:grpSpPr>
        <p:grpSp>
          <p:nvGrpSpPr>
            <p:cNvPr id="7020" name="Google Shape;7020;p57"/>
            <p:cNvGrpSpPr/>
            <p:nvPr/>
          </p:nvGrpSpPr>
          <p:grpSpPr>
            <a:xfrm>
              <a:off x="1958180" y="1111966"/>
              <a:ext cx="588019" cy="121396"/>
              <a:chOff x="4808316" y="2800065"/>
              <a:chExt cx="1999386" cy="412910"/>
            </a:xfrm>
          </p:grpSpPr>
          <p:sp>
            <p:nvSpPr>
              <p:cNvPr id="7021" name="Google Shape;7021;p57"/>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22" name="Google Shape;7022;p57"/>
              <p:cNvGrpSpPr/>
              <p:nvPr/>
            </p:nvGrpSpPr>
            <p:grpSpPr>
              <a:xfrm>
                <a:off x="4808316" y="2800065"/>
                <a:ext cx="92400" cy="411825"/>
                <a:chOff x="845575" y="2563700"/>
                <a:chExt cx="92400" cy="411825"/>
              </a:xfrm>
            </p:grpSpPr>
            <p:cxnSp>
              <p:nvCxnSpPr>
                <p:cNvPr id="7023" name="Google Shape;7023;p57"/>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024" name="Google Shape;7024;p57"/>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7025" name="Google Shape;7025;p57"/>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7026" name="Google Shape;7026;p57"/>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27" name="Google Shape;7027;p57"/>
            <p:cNvGrpSpPr/>
            <p:nvPr/>
          </p:nvGrpSpPr>
          <p:grpSpPr>
            <a:xfrm>
              <a:off x="803163" y="1111974"/>
              <a:ext cx="591158" cy="121545"/>
              <a:chOff x="803163" y="1111974"/>
              <a:chExt cx="591158" cy="121545"/>
            </a:xfrm>
          </p:grpSpPr>
          <p:grpSp>
            <p:nvGrpSpPr>
              <p:cNvPr id="7028" name="Google Shape;7028;p57"/>
              <p:cNvGrpSpPr/>
              <p:nvPr/>
            </p:nvGrpSpPr>
            <p:grpSpPr>
              <a:xfrm>
                <a:off x="803163" y="1111974"/>
                <a:ext cx="27175" cy="121077"/>
                <a:chOff x="845575" y="2563700"/>
                <a:chExt cx="92400" cy="411825"/>
              </a:xfrm>
            </p:grpSpPr>
            <p:cxnSp>
              <p:nvCxnSpPr>
                <p:cNvPr id="7029" name="Google Shape;7029;p57"/>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030" name="Google Shape;7030;p57"/>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31" name="Google Shape;7031;p57"/>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2" name="Google Shape;7032;p57"/>
            <p:cNvGrpSpPr/>
            <p:nvPr/>
          </p:nvGrpSpPr>
          <p:grpSpPr>
            <a:xfrm>
              <a:off x="1381910" y="1194219"/>
              <a:ext cx="588341" cy="121177"/>
              <a:chOff x="1381910" y="1194219"/>
              <a:chExt cx="588341" cy="121177"/>
            </a:xfrm>
          </p:grpSpPr>
          <p:grpSp>
            <p:nvGrpSpPr>
              <p:cNvPr id="7033" name="Google Shape;7033;p57"/>
              <p:cNvGrpSpPr/>
              <p:nvPr/>
            </p:nvGrpSpPr>
            <p:grpSpPr>
              <a:xfrm rot="10800000">
                <a:off x="1381910" y="1194319"/>
                <a:ext cx="27175" cy="121077"/>
                <a:chOff x="2070100" y="2563700"/>
                <a:chExt cx="92400" cy="411825"/>
              </a:xfrm>
            </p:grpSpPr>
            <p:cxnSp>
              <p:nvCxnSpPr>
                <p:cNvPr id="7034" name="Google Shape;7034;p57"/>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035" name="Google Shape;7035;p57"/>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36" name="Google Shape;7036;p57"/>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7" name="Google Shape;7037;p57"/>
            <p:cNvGrpSpPr/>
            <p:nvPr/>
          </p:nvGrpSpPr>
          <p:grpSpPr>
            <a:xfrm>
              <a:off x="2532079" y="1194219"/>
              <a:ext cx="704927" cy="121177"/>
              <a:chOff x="2532079" y="1194219"/>
              <a:chExt cx="704927" cy="121177"/>
            </a:xfrm>
          </p:grpSpPr>
          <p:grpSp>
            <p:nvGrpSpPr>
              <p:cNvPr id="7038" name="Google Shape;7038;p57"/>
              <p:cNvGrpSpPr/>
              <p:nvPr/>
            </p:nvGrpSpPr>
            <p:grpSpPr>
              <a:xfrm rot="10800000">
                <a:off x="2532079" y="1194319"/>
                <a:ext cx="27175" cy="121077"/>
                <a:chOff x="2070100" y="2563700"/>
                <a:chExt cx="92400" cy="411825"/>
              </a:xfrm>
            </p:grpSpPr>
            <p:cxnSp>
              <p:nvCxnSpPr>
                <p:cNvPr id="7039" name="Google Shape;7039;p57"/>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040" name="Google Shape;7040;p57"/>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41" name="Google Shape;7041;p57"/>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42" name="Google Shape;7042;p57"/>
          <p:cNvGrpSpPr/>
          <p:nvPr/>
        </p:nvGrpSpPr>
        <p:grpSpPr>
          <a:xfrm>
            <a:off x="3499403" y="3665904"/>
            <a:ext cx="1567778" cy="491677"/>
            <a:chOff x="5194708" y="3484366"/>
            <a:chExt cx="3148148" cy="987304"/>
          </a:xfrm>
        </p:grpSpPr>
        <p:grpSp>
          <p:nvGrpSpPr>
            <p:cNvPr id="7043" name="Google Shape;7043;p57"/>
            <p:cNvGrpSpPr/>
            <p:nvPr/>
          </p:nvGrpSpPr>
          <p:grpSpPr>
            <a:xfrm>
              <a:off x="7531521" y="3484366"/>
              <a:ext cx="811335" cy="987304"/>
              <a:chOff x="3379425" y="1617275"/>
              <a:chExt cx="1090650" cy="1327200"/>
            </a:xfrm>
          </p:grpSpPr>
          <p:sp>
            <p:nvSpPr>
              <p:cNvPr id="7044" name="Google Shape;7044;p57"/>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7"/>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57"/>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7" name="Google Shape;7047;p57"/>
            <p:cNvGrpSpPr/>
            <p:nvPr/>
          </p:nvGrpSpPr>
          <p:grpSpPr>
            <a:xfrm>
              <a:off x="6752546" y="3484366"/>
              <a:ext cx="811428" cy="987304"/>
              <a:chOff x="2332275" y="1617275"/>
              <a:chExt cx="1090775" cy="1327200"/>
            </a:xfrm>
          </p:grpSpPr>
          <p:sp>
            <p:nvSpPr>
              <p:cNvPr id="7048" name="Google Shape;7048;p57"/>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7"/>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7"/>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1" name="Google Shape;7051;p57"/>
            <p:cNvGrpSpPr/>
            <p:nvPr/>
          </p:nvGrpSpPr>
          <p:grpSpPr>
            <a:xfrm>
              <a:off x="5973664" y="3484366"/>
              <a:ext cx="811335" cy="987304"/>
              <a:chOff x="1285250" y="1617275"/>
              <a:chExt cx="1090650" cy="1327200"/>
            </a:xfrm>
          </p:grpSpPr>
          <p:sp>
            <p:nvSpPr>
              <p:cNvPr id="7052" name="Google Shape;7052;p57"/>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7"/>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7"/>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5" name="Google Shape;7055;p57"/>
            <p:cNvGrpSpPr/>
            <p:nvPr/>
          </p:nvGrpSpPr>
          <p:grpSpPr>
            <a:xfrm>
              <a:off x="5194708" y="3484366"/>
              <a:ext cx="811409" cy="987304"/>
              <a:chOff x="238125" y="1617275"/>
              <a:chExt cx="1090750" cy="1327200"/>
            </a:xfrm>
          </p:grpSpPr>
          <p:sp>
            <p:nvSpPr>
              <p:cNvPr id="7056" name="Google Shape;7056;p57"/>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7"/>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7"/>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59" name="Google Shape;7059;p57"/>
          <p:cNvGrpSpPr/>
          <p:nvPr/>
        </p:nvGrpSpPr>
        <p:grpSpPr>
          <a:xfrm>
            <a:off x="3460012" y="3146315"/>
            <a:ext cx="1616964" cy="346256"/>
            <a:chOff x="1808063" y="4294338"/>
            <a:chExt cx="3370782" cy="721817"/>
          </a:xfrm>
        </p:grpSpPr>
        <p:sp>
          <p:nvSpPr>
            <p:cNvPr id="7060" name="Google Shape;7060;p57"/>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7"/>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7"/>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7"/>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7"/>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7"/>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7"/>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7"/>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7"/>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7"/>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0" name="Google Shape;7070;p57"/>
          <p:cNvGrpSpPr/>
          <p:nvPr/>
        </p:nvGrpSpPr>
        <p:grpSpPr>
          <a:xfrm>
            <a:off x="738224" y="3432344"/>
            <a:ext cx="1295882" cy="646587"/>
            <a:chOff x="834100" y="3642869"/>
            <a:chExt cx="1259483" cy="628426"/>
          </a:xfrm>
        </p:grpSpPr>
        <p:sp>
          <p:nvSpPr>
            <p:cNvPr id="7071" name="Google Shape;7071;p57"/>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7"/>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7"/>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7"/>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7"/>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57"/>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57"/>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7"/>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7"/>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7"/>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7"/>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7"/>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7"/>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7"/>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7"/>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7"/>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7"/>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7"/>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7"/>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7"/>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7"/>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7"/>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7"/>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7"/>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7"/>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6" name="Google Shape;7096;p57"/>
            <p:cNvGrpSpPr/>
            <p:nvPr/>
          </p:nvGrpSpPr>
          <p:grpSpPr>
            <a:xfrm>
              <a:off x="1360364" y="3847835"/>
              <a:ext cx="208119" cy="224359"/>
              <a:chOff x="1360769" y="3847100"/>
              <a:chExt cx="208119" cy="224359"/>
            </a:xfrm>
          </p:grpSpPr>
          <p:sp>
            <p:nvSpPr>
              <p:cNvPr id="7097" name="Google Shape;7097;p57"/>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57"/>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7"/>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7"/>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7"/>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7"/>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7"/>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7"/>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7"/>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7"/>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7"/>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7"/>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7"/>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7"/>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7"/>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7"/>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7"/>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7"/>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7"/>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7"/>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17" name="Google Shape;7117;p57"/>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7"/>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57"/>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7"/>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7"/>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7"/>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7"/>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7"/>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7"/>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7"/>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7"/>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7"/>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7"/>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7"/>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1" name="Google Shape;7131;p57"/>
          <p:cNvGrpSpPr/>
          <p:nvPr/>
        </p:nvGrpSpPr>
        <p:grpSpPr>
          <a:xfrm rot="5400000">
            <a:off x="5951337" y="3228841"/>
            <a:ext cx="164064" cy="1414916"/>
            <a:chOff x="4428249" y="1369375"/>
            <a:chExt cx="36905" cy="429569"/>
          </a:xfrm>
        </p:grpSpPr>
        <p:sp>
          <p:nvSpPr>
            <p:cNvPr id="7132" name="Google Shape;7132;p57"/>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7"/>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7"/>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7"/>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7"/>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7"/>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7"/>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7"/>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7"/>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7"/>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7"/>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57"/>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57"/>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7"/>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7"/>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7"/>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57"/>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7"/>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7"/>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7"/>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7"/>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7"/>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7"/>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7"/>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7"/>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7"/>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7"/>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7"/>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7"/>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7"/>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7"/>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7"/>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4" name="Google Shape;7164;p57"/>
          <p:cNvGrpSpPr/>
          <p:nvPr/>
        </p:nvGrpSpPr>
        <p:grpSpPr>
          <a:xfrm rot="10800000" flipH="1">
            <a:off x="5323766" y="2817385"/>
            <a:ext cx="1419207" cy="24808"/>
            <a:chOff x="219558" y="4738465"/>
            <a:chExt cx="5852400" cy="102300"/>
          </a:xfrm>
        </p:grpSpPr>
        <p:cxnSp>
          <p:nvCxnSpPr>
            <p:cNvPr id="7165" name="Google Shape;7165;p57"/>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7166" name="Google Shape;7166;p57"/>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7"/>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57"/>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7"/>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7"/>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1" name="Google Shape;7171;p57"/>
          <p:cNvGrpSpPr/>
          <p:nvPr/>
        </p:nvGrpSpPr>
        <p:grpSpPr>
          <a:xfrm>
            <a:off x="5335084" y="3190448"/>
            <a:ext cx="1396570" cy="385016"/>
            <a:chOff x="5286284" y="2966544"/>
            <a:chExt cx="1396570" cy="385016"/>
          </a:xfrm>
        </p:grpSpPr>
        <p:cxnSp>
          <p:nvCxnSpPr>
            <p:cNvPr id="7172" name="Google Shape;7172;p57"/>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7173" name="Google Shape;7173;p57"/>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7174" name="Google Shape;7174;p57"/>
            <p:cNvGrpSpPr/>
            <p:nvPr/>
          </p:nvGrpSpPr>
          <p:grpSpPr>
            <a:xfrm>
              <a:off x="5287688" y="3173364"/>
              <a:ext cx="1395166" cy="74100"/>
              <a:chOff x="5287688" y="3173364"/>
              <a:chExt cx="1395166" cy="74100"/>
            </a:xfrm>
          </p:grpSpPr>
          <p:cxnSp>
            <p:nvCxnSpPr>
              <p:cNvPr id="7175" name="Google Shape;7175;p57"/>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7176" name="Google Shape;7176;p57"/>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7177" name="Google Shape;7177;p57"/>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178" name="Google Shape;7178;p57"/>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179" name="Google Shape;7179;p57"/>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180" name="Google Shape;7180;p57"/>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181" name="Google Shape;7181;p57"/>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182" name="Google Shape;7182;p57"/>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7183" name="Google Shape;7183;p57"/>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7184" name="Google Shape;7184;p57"/>
          <p:cNvGrpSpPr/>
          <p:nvPr/>
        </p:nvGrpSpPr>
        <p:grpSpPr>
          <a:xfrm>
            <a:off x="2021150" y="1609224"/>
            <a:ext cx="1182276" cy="662027"/>
            <a:chOff x="2029517" y="1732295"/>
            <a:chExt cx="1149068" cy="643432"/>
          </a:xfrm>
        </p:grpSpPr>
        <p:grpSp>
          <p:nvGrpSpPr>
            <p:cNvPr id="7185" name="Google Shape;7185;p57"/>
            <p:cNvGrpSpPr/>
            <p:nvPr/>
          </p:nvGrpSpPr>
          <p:grpSpPr>
            <a:xfrm>
              <a:off x="2708660" y="1746937"/>
              <a:ext cx="455427" cy="244429"/>
              <a:chOff x="2700693" y="1746937"/>
              <a:chExt cx="455427" cy="244429"/>
            </a:xfrm>
          </p:grpSpPr>
          <p:grpSp>
            <p:nvGrpSpPr>
              <p:cNvPr id="7186" name="Google Shape;7186;p57"/>
              <p:cNvGrpSpPr/>
              <p:nvPr/>
            </p:nvGrpSpPr>
            <p:grpSpPr>
              <a:xfrm>
                <a:off x="2905682" y="1782817"/>
                <a:ext cx="250438" cy="208549"/>
                <a:chOff x="2905682" y="1782817"/>
                <a:chExt cx="250438" cy="208549"/>
              </a:xfrm>
            </p:grpSpPr>
            <p:cxnSp>
              <p:nvCxnSpPr>
                <p:cNvPr id="7187" name="Google Shape;7187;p57"/>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188" name="Google Shape;7188;p57"/>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9" name="Google Shape;7189;p57"/>
              <p:cNvGrpSpPr/>
              <p:nvPr/>
            </p:nvGrpSpPr>
            <p:grpSpPr>
              <a:xfrm>
                <a:off x="2700693" y="1746937"/>
                <a:ext cx="449967" cy="72374"/>
                <a:chOff x="2700693" y="1746937"/>
                <a:chExt cx="449967" cy="72374"/>
              </a:xfrm>
            </p:grpSpPr>
            <p:cxnSp>
              <p:nvCxnSpPr>
                <p:cNvPr id="7190" name="Google Shape;7190;p57"/>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191" name="Google Shape;7191;p57"/>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92" name="Google Shape;7192;p57"/>
            <p:cNvGrpSpPr/>
            <p:nvPr/>
          </p:nvGrpSpPr>
          <p:grpSpPr>
            <a:xfrm>
              <a:off x="2029517" y="1732295"/>
              <a:ext cx="1149068" cy="643432"/>
              <a:chOff x="2029517" y="1732295"/>
              <a:chExt cx="1149068" cy="643432"/>
            </a:xfrm>
          </p:grpSpPr>
          <p:grpSp>
            <p:nvGrpSpPr>
              <p:cNvPr id="7193" name="Google Shape;7193;p57"/>
              <p:cNvGrpSpPr/>
              <p:nvPr/>
            </p:nvGrpSpPr>
            <p:grpSpPr>
              <a:xfrm>
                <a:off x="2703618" y="2103152"/>
                <a:ext cx="474966" cy="260017"/>
                <a:chOff x="2703618" y="2103152"/>
                <a:chExt cx="474966" cy="260017"/>
              </a:xfrm>
            </p:grpSpPr>
            <p:grpSp>
              <p:nvGrpSpPr>
                <p:cNvPr id="7194" name="Google Shape;7194;p57"/>
                <p:cNvGrpSpPr/>
                <p:nvPr/>
              </p:nvGrpSpPr>
              <p:grpSpPr>
                <a:xfrm>
                  <a:off x="2703618" y="2290640"/>
                  <a:ext cx="450291" cy="72529"/>
                  <a:chOff x="2703618" y="2290640"/>
                  <a:chExt cx="450291" cy="72529"/>
                </a:xfrm>
              </p:grpSpPr>
              <p:cxnSp>
                <p:nvCxnSpPr>
                  <p:cNvPr id="7195" name="Google Shape;7195;p57"/>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196" name="Google Shape;7196;p57"/>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7" name="Google Shape;7197;p57"/>
                <p:cNvGrpSpPr/>
                <p:nvPr/>
              </p:nvGrpSpPr>
              <p:grpSpPr>
                <a:xfrm>
                  <a:off x="2908607" y="2103152"/>
                  <a:ext cx="269977" cy="223538"/>
                  <a:chOff x="2908607" y="2103152"/>
                  <a:chExt cx="269977" cy="223538"/>
                </a:xfrm>
              </p:grpSpPr>
              <p:cxnSp>
                <p:nvCxnSpPr>
                  <p:cNvPr id="7198" name="Google Shape;7198;p57"/>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199" name="Google Shape;7199;p57"/>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00" name="Google Shape;7200;p57"/>
              <p:cNvGrpSpPr/>
              <p:nvPr/>
            </p:nvGrpSpPr>
            <p:grpSpPr>
              <a:xfrm>
                <a:off x="2029517" y="1732295"/>
                <a:ext cx="685827" cy="643432"/>
                <a:chOff x="2029517" y="1732295"/>
                <a:chExt cx="685827" cy="643432"/>
              </a:xfrm>
            </p:grpSpPr>
            <p:sp>
              <p:nvSpPr>
                <p:cNvPr id="7201" name="Google Shape;7201;p57"/>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02" name="Google Shape;7202;p57"/>
                <p:cNvGrpSpPr/>
                <p:nvPr/>
              </p:nvGrpSpPr>
              <p:grpSpPr>
                <a:xfrm>
                  <a:off x="2158948" y="1732295"/>
                  <a:ext cx="556396" cy="333108"/>
                  <a:chOff x="2158948" y="1732295"/>
                  <a:chExt cx="556396" cy="333108"/>
                </a:xfrm>
              </p:grpSpPr>
              <p:cxnSp>
                <p:nvCxnSpPr>
                  <p:cNvPr id="7203" name="Google Shape;7203;p57"/>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204" name="Google Shape;7204;p57"/>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5" name="Google Shape;7205;p57"/>
                <p:cNvGrpSpPr/>
                <p:nvPr/>
              </p:nvGrpSpPr>
              <p:grpSpPr>
                <a:xfrm>
                  <a:off x="2159908" y="2065057"/>
                  <a:ext cx="550884" cy="310670"/>
                  <a:chOff x="2159908" y="2065057"/>
                  <a:chExt cx="550884" cy="310670"/>
                </a:xfrm>
              </p:grpSpPr>
              <p:cxnSp>
                <p:nvCxnSpPr>
                  <p:cNvPr id="7206" name="Google Shape;7206;p57"/>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207" name="Google Shape;7207;p57"/>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7208" name="Google Shape;7208;p57"/>
          <p:cNvGrpSpPr/>
          <p:nvPr/>
        </p:nvGrpSpPr>
        <p:grpSpPr>
          <a:xfrm>
            <a:off x="706399" y="1556837"/>
            <a:ext cx="962651" cy="810058"/>
            <a:chOff x="844912" y="1681380"/>
            <a:chExt cx="935611" cy="787305"/>
          </a:xfrm>
        </p:grpSpPr>
        <p:grpSp>
          <p:nvGrpSpPr>
            <p:cNvPr id="7209" name="Google Shape;7209;p57"/>
            <p:cNvGrpSpPr/>
            <p:nvPr/>
          </p:nvGrpSpPr>
          <p:grpSpPr>
            <a:xfrm>
              <a:off x="844912" y="1819635"/>
              <a:ext cx="329836" cy="510016"/>
              <a:chOff x="844912" y="1819635"/>
              <a:chExt cx="329836" cy="510016"/>
            </a:xfrm>
          </p:grpSpPr>
          <p:sp>
            <p:nvSpPr>
              <p:cNvPr id="7210" name="Google Shape;7210;p57"/>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7"/>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7"/>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57"/>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7"/>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7"/>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6" name="Google Shape;7216;p57"/>
            <p:cNvGrpSpPr/>
            <p:nvPr/>
          </p:nvGrpSpPr>
          <p:grpSpPr>
            <a:xfrm>
              <a:off x="1284601" y="2158168"/>
              <a:ext cx="495923" cy="310517"/>
              <a:chOff x="1284601" y="2158168"/>
              <a:chExt cx="495923" cy="310517"/>
            </a:xfrm>
          </p:grpSpPr>
          <p:sp>
            <p:nvSpPr>
              <p:cNvPr id="7217" name="Google Shape;7217;p57"/>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18" name="Google Shape;7218;p57"/>
              <p:cNvGrpSpPr/>
              <p:nvPr/>
            </p:nvGrpSpPr>
            <p:grpSpPr>
              <a:xfrm>
                <a:off x="1507666" y="2158168"/>
                <a:ext cx="272858" cy="310517"/>
                <a:chOff x="1507666" y="2158168"/>
                <a:chExt cx="272858" cy="310517"/>
              </a:xfrm>
            </p:grpSpPr>
            <p:grpSp>
              <p:nvGrpSpPr>
                <p:cNvPr id="7219" name="Google Shape;7219;p57"/>
                <p:cNvGrpSpPr/>
                <p:nvPr/>
              </p:nvGrpSpPr>
              <p:grpSpPr>
                <a:xfrm>
                  <a:off x="1507666" y="2176104"/>
                  <a:ext cx="166395" cy="273149"/>
                  <a:chOff x="1507666" y="2176104"/>
                  <a:chExt cx="166395" cy="273149"/>
                </a:xfrm>
              </p:grpSpPr>
              <p:sp>
                <p:nvSpPr>
                  <p:cNvPr id="7220" name="Google Shape;7220;p57"/>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7"/>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7"/>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7"/>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7"/>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7"/>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7"/>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27" name="Google Shape;7227;p57"/>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7"/>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29" name="Google Shape;7229;p57"/>
            <p:cNvGrpSpPr/>
            <p:nvPr/>
          </p:nvGrpSpPr>
          <p:grpSpPr>
            <a:xfrm>
              <a:off x="1284601" y="1681380"/>
              <a:ext cx="495923" cy="310517"/>
              <a:chOff x="1284601" y="1681380"/>
              <a:chExt cx="495923" cy="310517"/>
            </a:xfrm>
          </p:grpSpPr>
          <p:sp>
            <p:nvSpPr>
              <p:cNvPr id="7230" name="Google Shape;7230;p57"/>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1" name="Google Shape;7231;p57"/>
              <p:cNvGrpSpPr/>
              <p:nvPr/>
            </p:nvGrpSpPr>
            <p:grpSpPr>
              <a:xfrm>
                <a:off x="1507666" y="1681380"/>
                <a:ext cx="272858" cy="310517"/>
                <a:chOff x="1507666" y="1681380"/>
                <a:chExt cx="272858" cy="310517"/>
              </a:xfrm>
            </p:grpSpPr>
            <p:grpSp>
              <p:nvGrpSpPr>
                <p:cNvPr id="7232" name="Google Shape;7232;p57"/>
                <p:cNvGrpSpPr/>
                <p:nvPr/>
              </p:nvGrpSpPr>
              <p:grpSpPr>
                <a:xfrm>
                  <a:off x="1507666" y="1700120"/>
                  <a:ext cx="166395" cy="272984"/>
                  <a:chOff x="1507666" y="1700120"/>
                  <a:chExt cx="166395" cy="272984"/>
                </a:xfrm>
              </p:grpSpPr>
              <p:sp>
                <p:nvSpPr>
                  <p:cNvPr id="7233" name="Google Shape;7233;p57"/>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7"/>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7"/>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7"/>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7"/>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7"/>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7"/>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40" name="Google Shape;7240;p57"/>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57"/>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242" name="Google Shape;7242;p57"/>
          <p:cNvGrpSpPr/>
          <p:nvPr/>
        </p:nvGrpSpPr>
        <p:grpSpPr>
          <a:xfrm>
            <a:off x="6815339" y="2324267"/>
            <a:ext cx="1622269" cy="552443"/>
            <a:chOff x="6894650" y="2574740"/>
            <a:chExt cx="1445100" cy="492111"/>
          </a:xfrm>
        </p:grpSpPr>
        <p:sp>
          <p:nvSpPr>
            <p:cNvPr id="7243" name="Google Shape;7243;p57"/>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7"/>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7"/>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7"/>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7"/>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48" name="Google Shape;7248;p57"/>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7249" name="Google Shape;7249;p57"/>
          <p:cNvGrpSpPr/>
          <p:nvPr/>
        </p:nvGrpSpPr>
        <p:grpSpPr>
          <a:xfrm>
            <a:off x="6834882" y="3698522"/>
            <a:ext cx="1583206" cy="475705"/>
            <a:chOff x="6953919" y="3907920"/>
            <a:chExt cx="1377300" cy="475705"/>
          </a:xfrm>
        </p:grpSpPr>
        <p:cxnSp>
          <p:nvCxnSpPr>
            <p:cNvPr id="7250" name="Google Shape;7250;p57"/>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251" name="Google Shape;7251;p57"/>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7252" name="Google Shape;7252;p57"/>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253" name="Google Shape;7253;p57"/>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7254" name="Google Shape;7254;p57"/>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7255" name="Google Shape;7255;p57"/>
          <p:cNvGrpSpPr/>
          <p:nvPr/>
        </p:nvGrpSpPr>
        <p:grpSpPr>
          <a:xfrm>
            <a:off x="2338470" y="2459668"/>
            <a:ext cx="836286" cy="824529"/>
            <a:chOff x="2389399" y="2595741"/>
            <a:chExt cx="812796" cy="801369"/>
          </a:xfrm>
        </p:grpSpPr>
        <p:grpSp>
          <p:nvGrpSpPr>
            <p:cNvPr id="7256" name="Google Shape;7256;p57"/>
            <p:cNvGrpSpPr/>
            <p:nvPr/>
          </p:nvGrpSpPr>
          <p:grpSpPr>
            <a:xfrm>
              <a:off x="2492145" y="2881565"/>
              <a:ext cx="607300" cy="229751"/>
              <a:chOff x="2492145" y="2881565"/>
              <a:chExt cx="607300" cy="229751"/>
            </a:xfrm>
          </p:grpSpPr>
          <p:sp>
            <p:nvSpPr>
              <p:cNvPr id="7257" name="Google Shape;7257;p57"/>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57"/>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7"/>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0" name="Google Shape;7260;p57"/>
            <p:cNvGrpSpPr/>
            <p:nvPr/>
          </p:nvGrpSpPr>
          <p:grpSpPr>
            <a:xfrm>
              <a:off x="2389399" y="2595741"/>
              <a:ext cx="812796" cy="296825"/>
              <a:chOff x="2389399" y="2595741"/>
              <a:chExt cx="812796" cy="296825"/>
            </a:xfrm>
          </p:grpSpPr>
          <p:grpSp>
            <p:nvGrpSpPr>
              <p:cNvPr id="7261" name="Google Shape;7261;p57"/>
              <p:cNvGrpSpPr/>
              <p:nvPr/>
            </p:nvGrpSpPr>
            <p:grpSpPr>
              <a:xfrm>
                <a:off x="2389399" y="2595741"/>
                <a:ext cx="363638" cy="296825"/>
                <a:chOff x="2389399" y="2595741"/>
                <a:chExt cx="363638" cy="296825"/>
              </a:xfrm>
            </p:grpSpPr>
            <p:grpSp>
              <p:nvGrpSpPr>
                <p:cNvPr id="7262" name="Google Shape;7262;p57"/>
                <p:cNvGrpSpPr/>
                <p:nvPr/>
              </p:nvGrpSpPr>
              <p:grpSpPr>
                <a:xfrm>
                  <a:off x="2493852" y="2794333"/>
                  <a:ext cx="259185" cy="98232"/>
                  <a:chOff x="2493852" y="2794333"/>
                  <a:chExt cx="259185" cy="98232"/>
                </a:xfrm>
              </p:grpSpPr>
              <p:sp>
                <p:nvSpPr>
                  <p:cNvPr id="7263" name="Google Shape;7263;p57"/>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7"/>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7"/>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6" name="Google Shape;7266;p57"/>
                <p:cNvGrpSpPr/>
                <p:nvPr/>
              </p:nvGrpSpPr>
              <p:grpSpPr>
                <a:xfrm>
                  <a:off x="2389399" y="2595741"/>
                  <a:ext cx="224343" cy="182054"/>
                  <a:chOff x="2389399" y="2595741"/>
                  <a:chExt cx="224343" cy="182054"/>
                </a:xfrm>
              </p:grpSpPr>
              <p:sp>
                <p:nvSpPr>
                  <p:cNvPr id="7267" name="Google Shape;7267;p57"/>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7"/>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69" name="Google Shape;7269;p57"/>
              <p:cNvGrpSpPr/>
              <p:nvPr/>
            </p:nvGrpSpPr>
            <p:grpSpPr>
              <a:xfrm>
                <a:off x="2683630" y="2595741"/>
                <a:ext cx="224334" cy="296825"/>
                <a:chOff x="2683630" y="2595741"/>
                <a:chExt cx="224334" cy="296825"/>
              </a:xfrm>
            </p:grpSpPr>
            <p:grpSp>
              <p:nvGrpSpPr>
                <p:cNvPr id="7270" name="Google Shape;7270;p57"/>
                <p:cNvGrpSpPr/>
                <p:nvPr/>
              </p:nvGrpSpPr>
              <p:grpSpPr>
                <a:xfrm>
                  <a:off x="2788083" y="2794333"/>
                  <a:ext cx="15356" cy="98232"/>
                  <a:chOff x="2788083" y="2794333"/>
                  <a:chExt cx="15356" cy="98232"/>
                </a:xfrm>
              </p:grpSpPr>
              <p:sp>
                <p:nvSpPr>
                  <p:cNvPr id="7271" name="Google Shape;7271;p57"/>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7"/>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57"/>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4" name="Google Shape;7274;p57"/>
                <p:cNvGrpSpPr/>
                <p:nvPr/>
              </p:nvGrpSpPr>
              <p:grpSpPr>
                <a:xfrm>
                  <a:off x="2683630" y="2595741"/>
                  <a:ext cx="224334" cy="182054"/>
                  <a:chOff x="2683630" y="2595741"/>
                  <a:chExt cx="224334" cy="182054"/>
                </a:xfrm>
              </p:grpSpPr>
              <p:sp>
                <p:nvSpPr>
                  <p:cNvPr id="7275" name="Google Shape;7275;p57"/>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7"/>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77" name="Google Shape;7277;p57"/>
              <p:cNvGrpSpPr/>
              <p:nvPr/>
            </p:nvGrpSpPr>
            <p:grpSpPr>
              <a:xfrm>
                <a:off x="2838475" y="2595741"/>
                <a:ext cx="363719" cy="296825"/>
                <a:chOff x="2838475" y="2595741"/>
                <a:chExt cx="363719" cy="296825"/>
              </a:xfrm>
            </p:grpSpPr>
            <p:grpSp>
              <p:nvGrpSpPr>
                <p:cNvPr id="7278" name="Google Shape;7278;p57"/>
                <p:cNvGrpSpPr/>
                <p:nvPr/>
              </p:nvGrpSpPr>
              <p:grpSpPr>
                <a:xfrm>
                  <a:off x="2838475" y="2794333"/>
                  <a:ext cx="259185" cy="98232"/>
                  <a:chOff x="2838475" y="2794333"/>
                  <a:chExt cx="259185" cy="98232"/>
                </a:xfrm>
              </p:grpSpPr>
              <p:sp>
                <p:nvSpPr>
                  <p:cNvPr id="7279" name="Google Shape;7279;p57"/>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57"/>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57"/>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2" name="Google Shape;7282;p57"/>
                <p:cNvGrpSpPr/>
                <p:nvPr/>
              </p:nvGrpSpPr>
              <p:grpSpPr>
                <a:xfrm>
                  <a:off x="2977852" y="2595741"/>
                  <a:ext cx="224343" cy="182054"/>
                  <a:chOff x="2977852" y="2595741"/>
                  <a:chExt cx="224343" cy="182054"/>
                </a:xfrm>
              </p:grpSpPr>
              <p:sp>
                <p:nvSpPr>
                  <p:cNvPr id="7283" name="Google Shape;7283;p57"/>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7"/>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285" name="Google Shape;7285;p57"/>
            <p:cNvGrpSpPr/>
            <p:nvPr/>
          </p:nvGrpSpPr>
          <p:grpSpPr>
            <a:xfrm>
              <a:off x="2389399" y="3100241"/>
              <a:ext cx="812796" cy="296869"/>
              <a:chOff x="2389399" y="3100241"/>
              <a:chExt cx="812796" cy="296869"/>
            </a:xfrm>
          </p:grpSpPr>
          <p:grpSp>
            <p:nvGrpSpPr>
              <p:cNvPr id="7286" name="Google Shape;7286;p57"/>
              <p:cNvGrpSpPr/>
              <p:nvPr/>
            </p:nvGrpSpPr>
            <p:grpSpPr>
              <a:xfrm>
                <a:off x="2683630" y="3100241"/>
                <a:ext cx="224334" cy="296869"/>
                <a:chOff x="2683630" y="3100241"/>
                <a:chExt cx="224334" cy="296869"/>
              </a:xfrm>
            </p:grpSpPr>
            <p:grpSp>
              <p:nvGrpSpPr>
                <p:cNvPr id="7287" name="Google Shape;7287;p57"/>
                <p:cNvGrpSpPr/>
                <p:nvPr/>
              </p:nvGrpSpPr>
              <p:grpSpPr>
                <a:xfrm>
                  <a:off x="2788083" y="3100241"/>
                  <a:ext cx="15356" cy="98237"/>
                  <a:chOff x="2788083" y="3100241"/>
                  <a:chExt cx="15356" cy="98237"/>
                </a:xfrm>
              </p:grpSpPr>
              <p:sp>
                <p:nvSpPr>
                  <p:cNvPr id="7288" name="Google Shape;7288;p57"/>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7"/>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7"/>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1" name="Google Shape;7291;p57"/>
                <p:cNvGrpSpPr/>
                <p:nvPr/>
              </p:nvGrpSpPr>
              <p:grpSpPr>
                <a:xfrm>
                  <a:off x="2683630" y="3215065"/>
                  <a:ext cx="224334" cy="182045"/>
                  <a:chOff x="2683630" y="3215065"/>
                  <a:chExt cx="224334" cy="182045"/>
                </a:xfrm>
              </p:grpSpPr>
              <p:sp>
                <p:nvSpPr>
                  <p:cNvPr id="7292" name="Google Shape;7292;p57"/>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7"/>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94" name="Google Shape;7294;p57"/>
              <p:cNvGrpSpPr/>
              <p:nvPr/>
            </p:nvGrpSpPr>
            <p:grpSpPr>
              <a:xfrm>
                <a:off x="2389399" y="3100241"/>
                <a:ext cx="363638" cy="296869"/>
                <a:chOff x="2389399" y="3100241"/>
                <a:chExt cx="363638" cy="296869"/>
              </a:xfrm>
            </p:grpSpPr>
            <p:grpSp>
              <p:nvGrpSpPr>
                <p:cNvPr id="7295" name="Google Shape;7295;p57"/>
                <p:cNvGrpSpPr/>
                <p:nvPr/>
              </p:nvGrpSpPr>
              <p:grpSpPr>
                <a:xfrm>
                  <a:off x="2493852" y="3100241"/>
                  <a:ext cx="259185" cy="98237"/>
                  <a:chOff x="2493852" y="3100241"/>
                  <a:chExt cx="259185" cy="98237"/>
                </a:xfrm>
              </p:grpSpPr>
              <p:sp>
                <p:nvSpPr>
                  <p:cNvPr id="7296" name="Google Shape;7296;p57"/>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7"/>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57"/>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9" name="Google Shape;7299;p57"/>
                <p:cNvGrpSpPr/>
                <p:nvPr/>
              </p:nvGrpSpPr>
              <p:grpSpPr>
                <a:xfrm>
                  <a:off x="2389399" y="3215065"/>
                  <a:ext cx="224343" cy="182045"/>
                  <a:chOff x="2389399" y="3215065"/>
                  <a:chExt cx="224343" cy="182045"/>
                </a:xfrm>
              </p:grpSpPr>
              <p:sp>
                <p:nvSpPr>
                  <p:cNvPr id="7300" name="Google Shape;7300;p57"/>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57"/>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02" name="Google Shape;7302;p57"/>
              <p:cNvGrpSpPr/>
              <p:nvPr/>
            </p:nvGrpSpPr>
            <p:grpSpPr>
              <a:xfrm>
                <a:off x="2838475" y="3100241"/>
                <a:ext cx="363719" cy="296869"/>
                <a:chOff x="2838475" y="3100241"/>
                <a:chExt cx="363719" cy="296869"/>
              </a:xfrm>
            </p:grpSpPr>
            <p:grpSp>
              <p:nvGrpSpPr>
                <p:cNvPr id="7303" name="Google Shape;7303;p57"/>
                <p:cNvGrpSpPr/>
                <p:nvPr/>
              </p:nvGrpSpPr>
              <p:grpSpPr>
                <a:xfrm>
                  <a:off x="2838475" y="3100241"/>
                  <a:ext cx="259185" cy="98237"/>
                  <a:chOff x="2838475" y="3100241"/>
                  <a:chExt cx="259185" cy="98237"/>
                </a:xfrm>
              </p:grpSpPr>
              <p:sp>
                <p:nvSpPr>
                  <p:cNvPr id="7304" name="Google Shape;7304;p57"/>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7"/>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57"/>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7" name="Google Shape;7307;p57"/>
                <p:cNvGrpSpPr/>
                <p:nvPr/>
              </p:nvGrpSpPr>
              <p:grpSpPr>
                <a:xfrm>
                  <a:off x="2977852" y="3215065"/>
                  <a:ext cx="224343" cy="182045"/>
                  <a:chOff x="2977852" y="3215065"/>
                  <a:chExt cx="224343" cy="182045"/>
                </a:xfrm>
              </p:grpSpPr>
              <p:sp>
                <p:nvSpPr>
                  <p:cNvPr id="7308" name="Google Shape;7308;p57"/>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7"/>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7313"/>
        <p:cNvGrpSpPr/>
        <p:nvPr/>
      </p:nvGrpSpPr>
      <p:grpSpPr>
        <a:xfrm>
          <a:off x="0" y="0"/>
          <a:ext cx="0" cy="0"/>
          <a:chOff x="0" y="0"/>
          <a:chExt cx="0" cy="0"/>
        </a:xfrm>
      </p:grpSpPr>
      <p:grpSp>
        <p:nvGrpSpPr>
          <p:cNvPr id="7314" name="Google Shape;7314;p58"/>
          <p:cNvGrpSpPr/>
          <p:nvPr/>
        </p:nvGrpSpPr>
        <p:grpSpPr>
          <a:xfrm>
            <a:off x="702088" y="3155922"/>
            <a:ext cx="2390414" cy="1024800"/>
            <a:chOff x="728925" y="3296613"/>
            <a:chExt cx="2390414" cy="1024800"/>
          </a:xfrm>
        </p:grpSpPr>
        <p:grpSp>
          <p:nvGrpSpPr>
            <p:cNvPr id="7315" name="Google Shape;7315;p58"/>
            <p:cNvGrpSpPr/>
            <p:nvPr/>
          </p:nvGrpSpPr>
          <p:grpSpPr>
            <a:xfrm>
              <a:off x="728925" y="3619800"/>
              <a:ext cx="2390414" cy="500893"/>
              <a:chOff x="728925" y="3619800"/>
              <a:chExt cx="2390414" cy="500893"/>
            </a:xfrm>
          </p:grpSpPr>
          <p:sp>
            <p:nvSpPr>
              <p:cNvPr id="7316" name="Google Shape;7316;p58"/>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317" name="Google Shape;7317;p58"/>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318" name="Google Shape;7318;p58"/>
            <p:cNvGrpSpPr/>
            <p:nvPr/>
          </p:nvGrpSpPr>
          <p:grpSpPr>
            <a:xfrm>
              <a:off x="1348050" y="3296613"/>
              <a:ext cx="1706152" cy="1024800"/>
              <a:chOff x="1348050" y="3296613"/>
              <a:chExt cx="1706152" cy="1024800"/>
            </a:xfrm>
          </p:grpSpPr>
          <p:sp>
            <p:nvSpPr>
              <p:cNvPr id="7319" name="Google Shape;7319;p58"/>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320" name="Google Shape;7320;p58"/>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321" name="Google Shape;7321;p58"/>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322" name="Google Shape;7322;p58"/>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323" name="Google Shape;7323;p58"/>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324" name="Google Shape;7324;p58"/>
            <p:cNvGrpSpPr/>
            <p:nvPr/>
          </p:nvGrpSpPr>
          <p:grpSpPr>
            <a:xfrm>
              <a:off x="1455707" y="3654858"/>
              <a:ext cx="1491150" cy="417657"/>
              <a:chOff x="1455707" y="3654858"/>
              <a:chExt cx="1491150" cy="417657"/>
            </a:xfrm>
          </p:grpSpPr>
          <p:sp>
            <p:nvSpPr>
              <p:cNvPr id="7325" name="Google Shape;7325;p58"/>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8"/>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8"/>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8"/>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8"/>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8"/>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58"/>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58"/>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58"/>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8"/>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8"/>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8"/>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8"/>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8"/>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8"/>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58"/>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8"/>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8"/>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8"/>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8"/>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7345" name="Google Shape;7345;p58"/>
          <p:cNvGraphicFramePr/>
          <p:nvPr/>
        </p:nvGraphicFramePr>
        <p:xfrm>
          <a:off x="5937787" y="2153834"/>
          <a:ext cx="2504100" cy="864780"/>
        </p:xfrm>
        <a:graphic>
          <a:graphicData uri="http://schemas.openxmlformats.org/drawingml/2006/table">
            <a:tbl>
              <a:tblPr>
                <a:noFill/>
                <a:tableStyleId>{C3426488-1321-4E1C-AF4E-FDDFEC7E8079}</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7346" name="Google Shape;7346;p58"/>
          <p:cNvGrpSpPr/>
          <p:nvPr/>
        </p:nvGrpSpPr>
        <p:grpSpPr>
          <a:xfrm>
            <a:off x="710464" y="981599"/>
            <a:ext cx="2396505" cy="976502"/>
            <a:chOff x="749309" y="1112739"/>
            <a:chExt cx="2371603" cy="976502"/>
          </a:xfrm>
        </p:grpSpPr>
        <p:grpSp>
          <p:nvGrpSpPr>
            <p:cNvPr id="7347" name="Google Shape;7347;p58"/>
            <p:cNvGrpSpPr/>
            <p:nvPr/>
          </p:nvGrpSpPr>
          <p:grpSpPr>
            <a:xfrm>
              <a:off x="1092126" y="1112739"/>
              <a:ext cx="2028786" cy="975464"/>
              <a:chOff x="1092126" y="1112739"/>
              <a:chExt cx="2028786" cy="975464"/>
            </a:xfrm>
          </p:grpSpPr>
          <p:sp>
            <p:nvSpPr>
              <p:cNvPr id="7348" name="Google Shape;7348;p58"/>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8"/>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8"/>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58"/>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58"/>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8"/>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8"/>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8"/>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8"/>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58"/>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58"/>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58"/>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8"/>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8"/>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8"/>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8"/>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8"/>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8"/>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58"/>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8"/>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8"/>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58"/>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8"/>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8"/>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2" name="Google Shape;7372;p58"/>
            <p:cNvGrpSpPr/>
            <p:nvPr/>
          </p:nvGrpSpPr>
          <p:grpSpPr>
            <a:xfrm>
              <a:off x="749309" y="1112739"/>
              <a:ext cx="314700" cy="975464"/>
              <a:chOff x="749309" y="1112739"/>
              <a:chExt cx="314700" cy="975464"/>
            </a:xfrm>
          </p:grpSpPr>
          <p:sp>
            <p:nvSpPr>
              <p:cNvPr id="7373" name="Google Shape;7373;p58"/>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8"/>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8"/>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8"/>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77" name="Google Shape;7377;p58"/>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58"/>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8"/>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58"/>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7381" name="Google Shape;7381;p58"/>
          <p:cNvGraphicFramePr/>
          <p:nvPr/>
        </p:nvGraphicFramePr>
        <p:xfrm>
          <a:off x="5937812" y="981584"/>
          <a:ext cx="2504100" cy="976500"/>
        </p:xfrm>
        <a:graphic>
          <a:graphicData uri="http://schemas.openxmlformats.org/drawingml/2006/table">
            <a:tbl>
              <a:tblPr>
                <a:noFill/>
                <a:tableStyleId>{C3426488-1321-4E1C-AF4E-FDDFEC7E8079}</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7382" name="Google Shape;7382;p58"/>
          <p:cNvGraphicFramePr/>
          <p:nvPr/>
        </p:nvGraphicFramePr>
        <p:xfrm>
          <a:off x="3358675" y="2153834"/>
          <a:ext cx="2363400" cy="868575"/>
        </p:xfrm>
        <a:graphic>
          <a:graphicData uri="http://schemas.openxmlformats.org/drawingml/2006/table">
            <a:tbl>
              <a:tblPr>
                <a:noFill/>
                <a:tableStyleId>{C3426488-1321-4E1C-AF4E-FDDFEC7E8079}</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7383" name="Google Shape;7383;p58"/>
          <p:cNvGrpSpPr/>
          <p:nvPr/>
        </p:nvGrpSpPr>
        <p:grpSpPr>
          <a:xfrm>
            <a:off x="3360661" y="3144795"/>
            <a:ext cx="2363377" cy="1047062"/>
            <a:chOff x="3358399" y="3285485"/>
            <a:chExt cx="2363377" cy="1047062"/>
          </a:xfrm>
        </p:grpSpPr>
        <p:grpSp>
          <p:nvGrpSpPr>
            <p:cNvPr id="7384" name="Google Shape;7384;p58"/>
            <p:cNvGrpSpPr/>
            <p:nvPr/>
          </p:nvGrpSpPr>
          <p:grpSpPr>
            <a:xfrm>
              <a:off x="3358412" y="3285485"/>
              <a:ext cx="2363244" cy="139500"/>
              <a:chOff x="3358412" y="3285485"/>
              <a:chExt cx="2363244" cy="139500"/>
            </a:xfrm>
          </p:grpSpPr>
          <p:sp>
            <p:nvSpPr>
              <p:cNvPr id="7385" name="Google Shape;7385;p58"/>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8"/>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8"/>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8"/>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58"/>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0" name="Google Shape;7390;p58"/>
            <p:cNvGrpSpPr/>
            <p:nvPr/>
          </p:nvGrpSpPr>
          <p:grpSpPr>
            <a:xfrm>
              <a:off x="3358412" y="3466996"/>
              <a:ext cx="2363244" cy="139500"/>
              <a:chOff x="3358412" y="3466996"/>
              <a:chExt cx="2363244" cy="139500"/>
            </a:xfrm>
          </p:grpSpPr>
          <p:sp>
            <p:nvSpPr>
              <p:cNvPr id="7391" name="Google Shape;7391;p58"/>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8"/>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8"/>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8"/>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58"/>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6" name="Google Shape;7396;p58"/>
            <p:cNvGrpSpPr/>
            <p:nvPr/>
          </p:nvGrpSpPr>
          <p:grpSpPr>
            <a:xfrm>
              <a:off x="3358412" y="3648507"/>
              <a:ext cx="2363244" cy="139500"/>
              <a:chOff x="3358412" y="3648507"/>
              <a:chExt cx="2363244" cy="139500"/>
            </a:xfrm>
          </p:grpSpPr>
          <p:sp>
            <p:nvSpPr>
              <p:cNvPr id="7397" name="Google Shape;7397;p58"/>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8"/>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8"/>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58"/>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58"/>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2" name="Google Shape;7402;p58"/>
            <p:cNvGrpSpPr/>
            <p:nvPr/>
          </p:nvGrpSpPr>
          <p:grpSpPr>
            <a:xfrm>
              <a:off x="3358412" y="3830018"/>
              <a:ext cx="2363244" cy="139500"/>
              <a:chOff x="3358412" y="3830018"/>
              <a:chExt cx="2363244" cy="139500"/>
            </a:xfrm>
          </p:grpSpPr>
          <p:sp>
            <p:nvSpPr>
              <p:cNvPr id="7403" name="Google Shape;7403;p58"/>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58"/>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8"/>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8"/>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8"/>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8" name="Google Shape;7408;p58"/>
            <p:cNvGrpSpPr/>
            <p:nvPr/>
          </p:nvGrpSpPr>
          <p:grpSpPr>
            <a:xfrm>
              <a:off x="3358399" y="4011514"/>
              <a:ext cx="2363377" cy="139537"/>
              <a:chOff x="3294800" y="4134603"/>
              <a:chExt cx="2638876" cy="152400"/>
            </a:xfrm>
          </p:grpSpPr>
          <p:sp>
            <p:nvSpPr>
              <p:cNvPr id="7409" name="Google Shape;7409;p58"/>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8"/>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8"/>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8"/>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8"/>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4" name="Google Shape;7414;p58"/>
            <p:cNvGrpSpPr/>
            <p:nvPr/>
          </p:nvGrpSpPr>
          <p:grpSpPr>
            <a:xfrm>
              <a:off x="3358399" y="4193010"/>
              <a:ext cx="2363377" cy="139537"/>
              <a:chOff x="3294800" y="4134603"/>
              <a:chExt cx="2638876" cy="152400"/>
            </a:xfrm>
          </p:grpSpPr>
          <p:sp>
            <p:nvSpPr>
              <p:cNvPr id="7415" name="Google Shape;7415;p58"/>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8"/>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58"/>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58"/>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58"/>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7420" name="Google Shape;7420;p58"/>
          <p:cNvGraphicFramePr/>
          <p:nvPr/>
        </p:nvGraphicFramePr>
        <p:xfrm>
          <a:off x="711463" y="2153834"/>
          <a:ext cx="2369800" cy="889350"/>
        </p:xfrm>
        <a:graphic>
          <a:graphicData uri="http://schemas.openxmlformats.org/drawingml/2006/table">
            <a:tbl>
              <a:tblPr>
                <a:noFill/>
                <a:tableStyleId>{C3426488-1321-4E1C-AF4E-FDDFEC7E8079}</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7421" name="Google Shape;7421;p58"/>
          <p:cNvGrpSpPr/>
          <p:nvPr/>
        </p:nvGrpSpPr>
        <p:grpSpPr>
          <a:xfrm>
            <a:off x="4161132" y="2557649"/>
            <a:ext cx="1302095" cy="60959"/>
            <a:chOff x="3558802" y="4011427"/>
            <a:chExt cx="1866000" cy="111300"/>
          </a:xfrm>
        </p:grpSpPr>
        <p:sp>
          <p:nvSpPr>
            <p:cNvPr id="7422" name="Google Shape;7422;p58"/>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8"/>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4" name="Google Shape;7424;p58"/>
          <p:cNvGrpSpPr/>
          <p:nvPr/>
        </p:nvGrpSpPr>
        <p:grpSpPr>
          <a:xfrm>
            <a:off x="4706620" y="2839808"/>
            <a:ext cx="914340" cy="60959"/>
            <a:chOff x="3558802" y="4011427"/>
            <a:chExt cx="1866000" cy="111300"/>
          </a:xfrm>
        </p:grpSpPr>
        <p:sp>
          <p:nvSpPr>
            <p:cNvPr id="7425" name="Google Shape;7425;p58"/>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8"/>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7" name="Google Shape;7427;p58"/>
          <p:cNvGrpSpPr/>
          <p:nvPr/>
        </p:nvGrpSpPr>
        <p:grpSpPr>
          <a:xfrm>
            <a:off x="5871419" y="3167606"/>
            <a:ext cx="2522867" cy="1001454"/>
            <a:chOff x="1904318" y="789980"/>
            <a:chExt cx="1489472" cy="606868"/>
          </a:xfrm>
        </p:grpSpPr>
        <p:cxnSp>
          <p:nvCxnSpPr>
            <p:cNvPr id="7428" name="Google Shape;7428;p58"/>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429" name="Google Shape;7429;p58"/>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430" name="Google Shape;7430;p58"/>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7431" name="Google Shape;7431;p58"/>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7432" name="Google Shape;7432;p58"/>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7433" name="Google Shape;7433;p58"/>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7434" name="Google Shape;7434;p58"/>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7435" name="Google Shape;7435;p58"/>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8"/>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8"/>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58"/>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58"/>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58"/>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58"/>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7442" name="Google Shape;7442;p58"/>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7443" name="Google Shape;7443;p58"/>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7444" name="Google Shape;7444;p58"/>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5" name="Google Shape;7445;p58"/>
          <p:cNvGrpSpPr/>
          <p:nvPr/>
        </p:nvGrpSpPr>
        <p:grpSpPr>
          <a:xfrm>
            <a:off x="3355824" y="951642"/>
            <a:ext cx="2363393" cy="1005865"/>
            <a:chOff x="3292400" y="1193188"/>
            <a:chExt cx="2615240" cy="1131075"/>
          </a:xfrm>
        </p:grpSpPr>
        <p:sp>
          <p:nvSpPr>
            <p:cNvPr id="7446" name="Google Shape;7446;p58"/>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447" name="Google Shape;7447;p58"/>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448" name="Google Shape;7448;p58"/>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7449" name="Google Shape;7449;p58"/>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7450" name="Google Shape;7450;p58"/>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7451" name="Google Shape;7451;p58"/>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7452" name="Google Shape;7452;p58"/>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7453" name="Google Shape;7453;p58"/>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7454" name="Google Shape;7454;p58"/>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7455" name="Google Shape;7455;p58"/>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7456" name="Google Shape;7456;p58"/>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457" name="Google Shape;7457;p58"/>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7458" name="Google Shape;7458;p58"/>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459" name="Google Shape;7459;p58"/>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7460" name="Google Shape;7460;p58"/>
            <p:cNvGrpSpPr/>
            <p:nvPr/>
          </p:nvGrpSpPr>
          <p:grpSpPr>
            <a:xfrm>
              <a:off x="3748438" y="1378608"/>
              <a:ext cx="2159202" cy="903971"/>
              <a:chOff x="1683525" y="2179850"/>
              <a:chExt cx="4519050" cy="2134525"/>
            </a:xfrm>
          </p:grpSpPr>
          <p:sp>
            <p:nvSpPr>
              <p:cNvPr id="7461" name="Google Shape;7461;p58"/>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462" name="Google Shape;7462;p58"/>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463" name="Google Shape;7463;p58"/>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464" name="Google Shape;7464;p58"/>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465" name="Google Shape;7465;p58"/>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466" name="Google Shape;7466;p58"/>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467" name="Google Shape;7467;p58"/>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468" name="Google Shape;7468;p58"/>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469" name="Google Shape;7469;p58"/>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470" name="Google Shape;7470;p58"/>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471" name="Google Shape;7471;p58"/>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472" name="Google Shape;7472;p58"/>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7476"/>
        <p:cNvGrpSpPr/>
        <p:nvPr/>
      </p:nvGrpSpPr>
      <p:grpSpPr>
        <a:xfrm>
          <a:off x="0" y="0"/>
          <a:ext cx="0" cy="0"/>
          <a:chOff x="0" y="0"/>
          <a:chExt cx="0" cy="0"/>
        </a:xfrm>
      </p:grpSpPr>
      <p:grpSp>
        <p:nvGrpSpPr>
          <p:cNvPr id="7477" name="Google Shape;7477;p59"/>
          <p:cNvGrpSpPr/>
          <p:nvPr/>
        </p:nvGrpSpPr>
        <p:grpSpPr>
          <a:xfrm>
            <a:off x="4796690" y="970936"/>
            <a:ext cx="745431" cy="718863"/>
            <a:chOff x="4249973" y="1201875"/>
            <a:chExt cx="1958568" cy="1888762"/>
          </a:xfrm>
        </p:grpSpPr>
        <p:sp>
          <p:nvSpPr>
            <p:cNvPr id="7478" name="Google Shape;7478;p59"/>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79" name="Google Shape;7479;p59"/>
            <p:cNvGrpSpPr/>
            <p:nvPr/>
          </p:nvGrpSpPr>
          <p:grpSpPr>
            <a:xfrm>
              <a:off x="5853086" y="1789142"/>
              <a:ext cx="355454" cy="1048099"/>
              <a:chOff x="5576108" y="2016725"/>
              <a:chExt cx="565200" cy="1666560"/>
            </a:xfrm>
          </p:grpSpPr>
          <p:sp>
            <p:nvSpPr>
              <p:cNvPr id="7480" name="Google Shape;7480;p59"/>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481" name="Google Shape;7481;p59"/>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2" name="Google Shape;7482;p59"/>
            <p:cNvGrpSpPr/>
            <p:nvPr/>
          </p:nvGrpSpPr>
          <p:grpSpPr>
            <a:xfrm>
              <a:off x="4869455" y="2691676"/>
              <a:ext cx="1013897" cy="398961"/>
              <a:chOff x="4012057" y="3451825"/>
              <a:chExt cx="1612175" cy="634379"/>
            </a:xfrm>
          </p:grpSpPr>
          <p:sp>
            <p:nvSpPr>
              <p:cNvPr id="7483" name="Google Shape;7483;p59"/>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484" name="Google Shape;7484;p59"/>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5" name="Google Shape;7485;p59"/>
            <p:cNvGrpSpPr/>
            <p:nvPr/>
          </p:nvGrpSpPr>
          <p:grpSpPr>
            <a:xfrm>
              <a:off x="4276937" y="2155961"/>
              <a:ext cx="651965" cy="891358"/>
              <a:chOff x="3069908" y="2599997"/>
              <a:chExt cx="1036675" cy="1417328"/>
            </a:xfrm>
          </p:grpSpPr>
          <p:sp>
            <p:nvSpPr>
              <p:cNvPr id="7486" name="Google Shape;7486;p59"/>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487" name="Google Shape;7487;p59"/>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8" name="Google Shape;7488;p59"/>
            <p:cNvGrpSpPr/>
            <p:nvPr/>
          </p:nvGrpSpPr>
          <p:grpSpPr>
            <a:xfrm>
              <a:off x="5054918" y="1201875"/>
              <a:ext cx="999548" cy="602711"/>
              <a:chOff x="4306958" y="1082925"/>
              <a:chExt cx="1589359" cy="958358"/>
            </a:xfrm>
          </p:grpSpPr>
          <p:sp>
            <p:nvSpPr>
              <p:cNvPr id="7489" name="Google Shape;7489;p59"/>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490" name="Google Shape;7490;p59"/>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1" name="Google Shape;7491;p59"/>
            <p:cNvGrpSpPr/>
            <p:nvPr/>
          </p:nvGrpSpPr>
          <p:grpSpPr>
            <a:xfrm>
              <a:off x="4249973" y="1303451"/>
              <a:ext cx="799317" cy="841334"/>
              <a:chOff x="3027033" y="1244439"/>
              <a:chExt cx="1270977" cy="1337786"/>
            </a:xfrm>
          </p:grpSpPr>
          <p:sp>
            <p:nvSpPr>
              <p:cNvPr id="7492" name="Google Shape;7492;p59"/>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493" name="Google Shape;7493;p59"/>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94" name="Google Shape;7494;p59"/>
          <p:cNvGrpSpPr/>
          <p:nvPr/>
        </p:nvGrpSpPr>
        <p:grpSpPr>
          <a:xfrm>
            <a:off x="713063" y="1849386"/>
            <a:ext cx="761767" cy="729896"/>
            <a:chOff x="2657744" y="2337745"/>
            <a:chExt cx="832987" cy="798137"/>
          </a:xfrm>
        </p:grpSpPr>
        <p:sp>
          <p:nvSpPr>
            <p:cNvPr id="7495" name="Google Shape;7495;p59"/>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59"/>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59"/>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59"/>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59"/>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9"/>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1" name="Google Shape;7501;p59"/>
          <p:cNvGrpSpPr/>
          <p:nvPr/>
        </p:nvGrpSpPr>
        <p:grpSpPr>
          <a:xfrm>
            <a:off x="3224027" y="1852592"/>
            <a:ext cx="685569" cy="723586"/>
            <a:chOff x="3398134" y="2057755"/>
            <a:chExt cx="704087" cy="743130"/>
          </a:xfrm>
        </p:grpSpPr>
        <p:grpSp>
          <p:nvGrpSpPr>
            <p:cNvPr id="7502" name="Google Shape;7502;p59"/>
            <p:cNvGrpSpPr/>
            <p:nvPr/>
          </p:nvGrpSpPr>
          <p:grpSpPr>
            <a:xfrm>
              <a:off x="3398134" y="2290183"/>
              <a:ext cx="315300" cy="219900"/>
              <a:chOff x="3398134" y="2290183"/>
              <a:chExt cx="315300" cy="219900"/>
            </a:xfrm>
          </p:grpSpPr>
          <p:sp>
            <p:nvSpPr>
              <p:cNvPr id="7503" name="Google Shape;7503;p59"/>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504" name="Google Shape;7504;p59"/>
              <p:cNvCxnSpPr>
                <a:stCxn id="7503"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7505" name="Google Shape;7505;p59"/>
            <p:cNvGrpSpPr/>
            <p:nvPr/>
          </p:nvGrpSpPr>
          <p:grpSpPr>
            <a:xfrm>
              <a:off x="3547823" y="2467358"/>
              <a:ext cx="219900" cy="333527"/>
              <a:chOff x="3547823" y="2467358"/>
              <a:chExt cx="219900" cy="333527"/>
            </a:xfrm>
          </p:grpSpPr>
          <p:sp>
            <p:nvSpPr>
              <p:cNvPr id="7506" name="Google Shape;7506;p59"/>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507" name="Google Shape;7507;p59"/>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7508" name="Google Shape;7508;p59"/>
            <p:cNvGrpSpPr/>
            <p:nvPr/>
          </p:nvGrpSpPr>
          <p:grpSpPr>
            <a:xfrm>
              <a:off x="3734138" y="2467358"/>
              <a:ext cx="219900" cy="333527"/>
              <a:chOff x="3734138" y="2467358"/>
              <a:chExt cx="219900" cy="333527"/>
            </a:xfrm>
          </p:grpSpPr>
          <p:sp>
            <p:nvSpPr>
              <p:cNvPr id="7509" name="Google Shape;7509;p59"/>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510" name="Google Shape;7510;p59"/>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7511" name="Google Shape;7511;p59"/>
            <p:cNvGrpSpPr/>
            <p:nvPr/>
          </p:nvGrpSpPr>
          <p:grpSpPr>
            <a:xfrm>
              <a:off x="3787560" y="2288011"/>
              <a:ext cx="314661" cy="219900"/>
              <a:chOff x="3787560" y="2288011"/>
              <a:chExt cx="314661" cy="219900"/>
            </a:xfrm>
          </p:grpSpPr>
          <p:sp>
            <p:nvSpPr>
              <p:cNvPr id="7512" name="Google Shape;7512;p59"/>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513" name="Google Shape;7513;p59"/>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7514" name="Google Shape;7514;p59"/>
            <p:cNvGrpSpPr/>
            <p:nvPr/>
          </p:nvGrpSpPr>
          <p:grpSpPr>
            <a:xfrm>
              <a:off x="3637290" y="2057755"/>
              <a:ext cx="219900" cy="335499"/>
              <a:chOff x="3637290" y="2057755"/>
              <a:chExt cx="219900" cy="335499"/>
            </a:xfrm>
          </p:grpSpPr>
          <p:sp>
            <p:nvSpPr>
              <p:cNvPr id="7515" name="Google Shape;7515;p59"/>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7516" name="Google Shape;7516;p59"/>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7517" name="Google Shape;7517;p59"/>
          <p:cNvGrpSpPr/>
          <p:nvPr/>
        </p:nvGrpSpPr>
        <p:grpSpPr>
          <a:xfrm>
            <a:off x="4899249" y="1859288"/>
            <a:ext cx="710153" cy="710153"/>
            <a:chOff x="5007123" y="2079403"/>
            <a:chExt cx="687600" cy="687600"/>
          </a:xfrm>
        </p:grpSpPr>
        <p:sp>
          <p:nvSpPr>
            <p:cNvPr id="7518" name="Google Shape;7518;p59"/>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9"/>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59"/>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59"/>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2" name="Google Shape;7522;p59"/>
          <p:cNvGrpSpPr/>
          <p:nvPr/>
        </p:nvGrpSpPr>
        <p:grpSpPr>
          <a:xfrm>
            <a:off x="5708687" y="1853794"/>
            <a:ext cx="720998" cy="721183"/>
            <a:chOff x="5797446" y="2063053"/>
            <a:chExt cx="698100" cy="698280"/>
          </a:xfrm>
        </p:grpSpPr>
        <p:sp>
          <p:nvSpPr>
            <p:cNvPr id="7523" name="Google Shape;7523;p59"/>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59"/>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9"/>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59"/>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7" name="Google Shape;7527;p59"/>
          <p:cNvGrpSpPr/>
          <p:nvPr/>
        </p:nvGrpSpPr>
        <p:grpSpPr>
          <a:xfrm>
            <a:off x="8153834" y="3499399"/>
            <a:ext cx="280585" cy="673164"/>
            <a:chOff x="8075075" y="3754290"/>
            <a:chExt cx="255612" cy="613194"/>
          </a:xfrm>
        </p:grpSpPr>
        <p:grpSp>
          <p:nvGrpSpPr>
            <p:cNvPr id="7528" name="Google Shape;7528;p59"/>
            <p:cNvGrpSpPr/>
            <p:nvPr/>
          </p:nvGrpSpPr>
          <p:grpSpPr>
            <a:xfrm>
              <a:off x="8075075" y="3754290"/>
              <a:ext cx="255612" cy="613194"/>
              <a:chOff x="8075075" y="3754290"/>
              <a:chExt cx="255612" cy="613194"/>
            </a:xfrm>
          </p:grpSpPr>
          <p:sp>
            <p:nvSpPr>
              <p:cNvPr id="7529" name="Google Shape;7529;p59"/>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9"/>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31" name="Google Shape;7531;p59"/>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2" name="Google Shape;7532;p59"/>
          <p:cNvGrpSpPr/>
          <p:nvPr/>
        </p:nvGrpSpPr>
        <p:grpSpPr>
          <a:xfrm>
            <a:off x="5270892" y="3488196"/>
            <a:ext cx="470352" cy="683745"/>
            <a:chOff x="1697726" y="3244179"/>
            <a:chExt cx="788124" cy="1146069"/>
          </a:xfrm>
        </p:grpSpPr>
        <p:sp>
          <p:nvSpPr>
            <p:cNvPr id="7533" name="Google Shape;7533;p59"/>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9"/>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35" name="Google Shape;7535;p59"/>
          <p:cNvSpPr/>
          <p:nvPr/>
        </p:nvSpPr>
        <p:spPr>
          <a:xfrm>
            <a:off x="8128357" y="3402198"/>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36" name="Google Shape;7536;p59"/>
          <p:cNvGrpSpPr/>
          <p:nvPr/>
        </p:nvGrpSpPr>
        <p:grpSpPr>
          <a:xfrm>
            <a:off x="5892043" y="3499398"/>
            <a:ext cx="293891" cy="293845"/>
            <a:chOff x="6134814" y="3754290"/>
            <a:chExt cx="293891" cy="293845"/>
          </a:xfrm>
        </p:grpSpPr>
        <p:sp>
          <p:nvSpPr>
            <p:cNvPr id="7537" name="Google Shape;7537;p59"/>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9"/>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9" name="Google Shape;7539;p59"/>
          <p:cNvGrpSpPr/>
          <p:nvPr/>
        </p:nvGrpSpPr>
        <p:grpSpPr>
          <a:xfrm>
            <a:off x="5892043" y="3878069"/>
            <a:ext cx="293891" cy="293891"/>
            <a:chOff x="6134814" y="4086186"/>
            <a:chExt cx="293891" cy="293891"/>
          </a:xfrm>
        </p:grpSpPr>
        <p:sp>
          <p:nvSpPr>
            <p:cNvPr id="7540" name="Google Shape;7540;p59"/>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9"/>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42" name="Google Shape;7542;p59"/>
          <p:cNvSpPr/>
          <p:nvPr/>
        </p:nvSpPr>
        <p:spPr>
          <a:xfrm>
            <a:off x="6930470" y="3498595"/>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59"/>
          <p:cNvSpPr/>
          <p:nvPr/>
        </p:nvSpPr>
        <p:spPr>
          <a:xfrm rot="10800000">
            <a:off x="6336732" y="3496333"/>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44" name="Google Shape;7544;p59"/>
          <p:cNvGrpSpPr/>
          <p:nvPr/>
        </p:nvGrpSpPr>
        <p:grpSpPr>
          <a:xfrm>
            <a:off x="7817018" y="2706762"/>
            <a:ext cx="622883" cy="621944"/>
            <a:chOff x="1187048" y="238125"/>
            <a:chExt cx="5256397" cy="5248476"/>
          </a:xfrm>
        </p:grpSpPr>
        <p:sp>
          <p:nvSpPr>
            <p:cNvPr id="7545" name="Google Shape;7545;p59"/>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59"/>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59"/>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59"/>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9" name="Google Shape;7549;p59"/>
          <p:cNvGrpSpPr/>
          <p:nvPr/>
        </p:nvGrpSpPr>
        <p:grpSpPr>
          <a:xfrm>
            <a:off x="2274123" y="2716370"/>
            <a:ext cx="1310987" cy="612407"/>
            <a:chOff x="238125" y="1188750"/>
            <a:chExt cx="7140450" cy="3335550"/>
          </a:xfrm>
        </p:grpSpPr>
        <p:sp>
          <p:nvSpPr>
            <p:cNvPr id="7550" name="Google Shape;7550;p59"/>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59"/>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59"/>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9"/>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9"/>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5" name="Google Shape;7555;p59"/>
          <p:cNvGrpSpPr/>
          <p:nvPr/>
        </p:nvGrpSpPr>
        <p:grpSpPr>
          <a:xfrm>
            <a:off x="6599995" y="2706925"/>
            <a:ext cx="1110299" cy="621702"/>
            <a:chOff x="238125" y="1335475"/>
            <a:chExt cx="5418735" cy="3034175"/>
          </a:xfrm>
        </p:grpSpPr>
        <p:sp>
          <p:nvSpPr>
            <p:cNvPr id="7556" name="Google Shape;7556;p59"/>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9"/>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59"/>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9" name="Google Shape;7559;p59"/>
          <p:cNvGrpSpPr/>
          <p:nvPr/>
        </p:nvGrpSpPr>
        <p:grpSpPr>
          <a:xfrm>
            <a:off x="5417655" y="2703822"/>
            <a:ext cx="1074451" cy="627181"/>
            <a:chOff x="5359127" y="2910889"/>
            <a:chExt cx="1097723" cy="640831"/>
          </a:xfrm>
        </p:grpSpPr>
        <p:grpSp>
          <p:nvGrpSpPr>
            <p:cNvPr id="7560" name="Google Shape;7560;p59"/>
            <p:cNvGrpSpPr/>
            <p:nvPr/>
          </p:nvGrpSpPr>
          <p:grpSpPr>
            <a:xfrm>
              <a:off x="5929791" y="3263088"/>
              <a:ext cx="527060" cy="287097"/>
              <a:chOff x="5929791" y="3263088"/>
              <a:chExt cx="527060" cy="287097"/>
            </a:xfrm>
          </p:grpSpPr>
          <p:sp>
            <p:nvSpPr>
              <p:cNvPr id="7561" name="Google Shape;7561;p59"/>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562" name="Google Shape;7562;p59"/>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563" name="Google Shape;7563;p59"/>
            <p:cNvGrpSpPr/>
            <p:nvPr/>
          </p:nvGrpSpPr>
          <p:grpSpPr>
            <a:xfrm>
              <a:off x="5359127" y="3263089"/>
              <a:ext cx="526428" cy="288631"/>
              <a:chOff x="5359127" y="3263089"/>
              <a:chExt cx="526428" cy="288631"/>
            </a:xfrm>
          </p:grpSpPr>
          <p:sp>
            <p:nvSpPr>
              <p:cNvPr id="7564" name="Google Shape;7564;p59"/>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565" name="Google Shape;7565;p59"/>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566" name="Google Shape;7566;p59"/>
            <p:cNvGrpSpPr/>
            <p:nvPr/>
          </p:nvGrpSpPr>
          <p:grpSpPr>
            <a:xfrm>
              <a:off x="5551525" y="2910889"/>
              <a:ext cx="520901" cy="610283"/>
              <a:chOff x="5551525" y="2910889"/>
              <a:chExt cx="520901" cy="610283"/>
            </a:xfrm>
          </p:grpSpPr>
          <p:sp>
            <p:nvSpPr>
              <p:cNvPr id="7567" name="Google Shape;7567;p59"/>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568" name="Google Shape;7568;p59"/>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569" name="Google Shape;7569;p59"/>
            <p:cNvGrpSpPr/>
            <p:nvPr/>
          </p:nvGrpSpPr>
          <p:grpSpPr>
            <a:xfrm>
              <a:off x="5743962" y="2919100"/>
              <a:ext cx="623674" cy="284502"/>
              <a:chOff x="5743962" y="2919100"/>
              <a:chExt cx="623674" cy="284502"/>
            </a:xfrm>
          </p:grpSpPr>
          <p:sp>
            <p:nvSpPr>
              <p:cNvPr id="7570" name="Google Shape;7570;p59"/>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571" name="Google Shape;7571;p59"/>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7572" name="Google Shape;7572;p59"/>
          <p:cNvGrpSpPr/>
          <p:nvPr/>
        </p:nvGrpSpPr>
        <p:grpSpPr>
          <a:xfrm>
            <a:off x="7568868" y="1854534"/>
            <a:ext cx="874976" cy="719600"/>
            <a:chOff x="7608988" y="2093194"/>
            <a:chExt cx="817276" cy="672147"/>
          </a:xfrm>
        </p:grpSpPr>
        <p:cxnSp>
          <p:nvCxnSpPr>
            <p:cNvPr id="7573" name="Google Shape;7573;p59"/>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574" name="Google Shape;7574;p59"/>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575" name="Google Shape;7575;p59"/>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576" name="Google Shape;7576;p59"/>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577" name="Google Shape;7577;p59"/>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7578" name="Google Shape;7578;p59"/>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7579" name="Google Shape;7579;p59"/>
            <p:cNvGrpSpPr/>
            <p:nvPr/>
          </p:nvGrpSpPr>
          <p:grpSpPr>
            <a:xfrm>
              <a:off x="7721175" y="2093194"/>
              <a:ext cx="599587" cy="623846"/>
              <a:chOff x="7721175" y="2093194"/>
              <a:chExt cx="599587" cy="623846"/>
            </a:xfrm>
          </p:grpSpPr>
          <p:grpSp>
            <p:nvGrpSpPr>
              <p:cNvPr id="7580" name="Google Shape;7580;p59"/>
              <p:cNvGrpSpPr/>
              <p:nvPr/>
            </p:nvGrpSpPr>
            <p:grpSpPr>
              <a:xfrm>
                <a:off x="7721175" y="2093194"/>
                <a:ext cx="291605" cy="623846"/>
                <a:chOff x="9405575" y="2061418"/>
                <a:chExt cx="291605" cy="623846"/>
              </a:xfrm>
            </p:grpSpPr>
            <p:sp>
              <p:nvSpPr>
                <p:cNvPr id="7581" name="Google Shape;7581;p59"/>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9"/>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9"/>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9"/>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59"/>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59"/>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59"/>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8" name="Google Shape;7588;p59"/>
              <p:cNvGrpSpPr/>
              <p:nvPr/>
            </p:nvGrpSpPr>
            <p:grpSpPr>
              <a:xfrm flipH="1">
                <a:off x="8029157" y="2093194"/>
                <a:ext cx="291605" cy="623846"/>
                <a:chOff x="9405575" y="2061418"/>
                <a:chExt cx="291605" cy="623846"/>
              </a:xfrm>
            </p:grpSpPr>
            <p:sp>
              <p:nvSpPr>
                <p:cNvPr id="7589" name="Google Shape;7589;p59"/>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9"/>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9"/>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9"/>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59"/>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59"/>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9"/>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596" name="Google Shape;7596;p59"/>
          <p:cNvGrpSpPr/>
          <p:nvPr/>
        </p:nvGrpSpPr>
        <p:grpSpPr>
          <a:xfrm>
            <a:off x="4013304" y="970936"/>
            <a:ext cx="712557" cy="785901"/>
            <a:chOff x="4206459" y="1191441"/>
            <a:chExt cx="712557" cy="785901"/>
          </a:xfrm>
        </p:grpSpPr>
        <p:sp>
          <p:nvSpPr>
            <p:cNvPr id="7597" name="Google Shape;7597;p59"/>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59"/>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59"/>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9"/>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01" name="Google Shape;7601;p59"/>
            <p:cNvGrpSpPr/>
            <p:nvPr/>
          </p:nvGrpSpPr>
          <p:grpSpPr>
            <a:xfrm>
              <a:off x="4644280" y="1290523"/>
              <a:ext cx="143716" cy="29463"/>
              <a:chOff x="4644280" y="1290523"/>
              <a:chExt cx="143716" cy="29463"/>
            </a:xfrm>
          </p:grpSpPr>
          <p:sp>
            <p:nvSpPr>
              <p:cNvPr id="7602" name="Google Shape;7602;p59"/>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9"/>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59"/>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59"/>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6" name="Google Shape;7606;p59"/>
            <p:cNvGrpSpPr/>
            <p:nvPr/>
          </p:nvGrpSpPr>
          <p:grpSpPr>
            <a:xfrm>
              <a:off x="4356567" y="1191441"/>
              <a:ext cx="143690" cy="29488"/>
              <a:chOff x="4356567" y="1191441"/>
              <a:chExt cx="143690" cy="29488"/>
            </a:xfrm>
          </p:grpSpPr>
          <p:sp>
            <p:nvSpPr>
              <p:cNvPr id="7607" name="Google Shape;7607;p59"/>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59"/>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9"/>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9"/>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1" name="Google Shape;7611;p59"/>
            <p:cNvGrpSpPr/>
            <p:nvPr/>
          </p:nvGrpSpPr>
          <p:grpSpPr>
            <a:xfrm>
              <a:off x="4339009" y="1863727"/>
              <a:ext cx="143703" cy="29476"/>
              <a:chOff x="4339009" y="1863727"/>
              <a:chExt cx="143703" cy="29476"/>
            </a:xfrm>
          </p:grpSpPr>
          <p:sp>
            <p:nvSpPr>
              <p:cNvPr id="7612" name="Google Shape;7612;p59"/>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59"/>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59"/>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59"/>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6" name="Google Shape;7616;p59"/>
            <p:cNvGrpSpPr/>
            <p:nvPr/>
          </p:nvGrpSpPr>
          <p:grpSpPr>
            <a:xfrm>
              <a:off x="4206459" y="1607315"/>
              <a:ext cx="29539" cy="142899"/>
              <a:chOff x="4206459" y="1607315"/>
              <a:chExt cx="29539" cy="142899"/>
            </a:xfrm>
          </p:grpSpPr>
          <p:sp>
            <p:nvSpPr>
              <p:cNvPr id="7617" name="Google Shape;7617;p59"/>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59"/>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59"/>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9"/>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21" name="Google Shape;7621;p59"/>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59"/>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59"/>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59"/>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25" name="Google Shape;7625;p59"/>
            <p:cNvGrpSpPr/>
            <p:nvPr/>
          </p:nvGrpSpPr>
          <p:grpSpPr>
            <a:xfrm>
              <a:off x="4889463" y="1423737"/>
              <a:ext cx="29552" cy="142899"/>
              <a:chOff x="4889463" y="1423737"/>
              <a:chExt cx="29552" cy="142899"/>
            </a:xfrm>
          </p:grpSpPr>
          <p:sp>
            <p:nvSpPr>
              <p:cNvPr id="7626" name="Google Shape;7626;p59"/>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59"/>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9"/>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9"/>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0" name="Google Shape;7630;p59"/>
            <p:cNvGrpSpPr/>
            <p:nvPr/>
          </p:nvGrpSpPr>
          <p:grpSpPr>
            <a:xfrm>
              <a:off x="4771663" y="1876896"/>
              <a:ext cx="108651" cy="100447"/>
              <a:chOff x="4771663" y="1876896"/>
              <a:chExt cx="108651" cy="100447"/>
            </a:xfrm>
          </p:grpSpPr>
          <p:sp>
            <p:nvSpPr>
              <p:cNvPr id="7631" name="Google Shape;7631;p59"/>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59"/>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9"/>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9"/>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35" name="Google Shape;7635;p59"/>
          <p:cNvGrpSpPr/>
          <p:nvPr/>
        </p:nvGrpSpPr>
        <p:grpSpPr>
          <a:xfrm>
            <a:off x="4008780" y="1854159"/>
            <a:ext cx="791287" cy="720350"/>
            <a:chOff x="267375" y="1071875"/>
            <a:chExt cx="470500" cy="428550"/>
          </a:xfrm>
        </p:grpSpPr>
        <p:sp>
          <p:nvSpPr>
            <p:cNvPr id="7636" name="Google Shape;7636;p59"/>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59"/>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59"/>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59"/>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59"/>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59"/>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9"/>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59"/>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4" name="Google Shape;7644;p59"/>
          <p:cNvGrpSpPr/>
          <p:nvPr/>
        </p:nvGrpSpPr>
        <p:grpSpPr>
          <a:xfrm>
            <a:off x="709275" y="3498789"/>
            <a:ext cx="1408444" cy="673166"/>
            <a:chOff x="712664" y="3693287"/>
            <a:chExt cx="1460738" cy="698160"/>
          </a:xfrm>
        </p:grpSpPr>
        <p:grpSp>
          <p:nvGrpSpPr>
            <p:cNvPr id="7645" name="Google Shape;7645;p59"/>
            <p:cNvGrpSpPr/>
            <p:nvPr/>
          </p:nvGrpSpPr>
          <p:grpSpPr>
            <a:xfrm>
              <a:off x="1380079" y="4133090"/>
              <a:ext cx="234048" cy="258099"/>
              <a:chOff x="1380079" y="4133090"/>
              <a:chExt cx="234048" cy="258099"/>
            </a:xfrm>
          </p:grpSpPr>
          <p:sp>
            <p:nvSpPr>
              <p:cNvPr id="7646" name="Google Shape;7646;p59"/>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59"/>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59"/>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9" name="Google Shape;7649;p59"/>
            <p:cNvGrpSpPr/>
            <p:nvPr/>
          </p:nvGrpSpPr>
          <p:grpSpPr>
            <a:xfrm>
              <a:off x="884610" y="3864082"/>
              <a:ext cx="1118566" cy="527275"/>
              <a:chOff x="890961" y="3865463"/>
              <a:chExt cx="1115221" cy="525698"/>
            </a:xfrm>
          </p:grpSpPr>
          <p:sp>
            <p:nvSpPr>
              <p:cNvPr id="7650" name="Google Shape;7650;p59"/>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59"/>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59"/>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3" name="Google Shape;7653;p59"/>
            <p:cNvGrpSpPr/>
            <p:nvPr/>
          </p:nvGrpSpPr>
          <p:grpSpPr>
            <a:xfrm>
              <a:off x="712664" y="3693287"/>
              <a:ext cx="1460738" cy="698160"/>
              <a:chOff x="712664" y="3693025"/>
              <a:chExt cx="1460738" cy="698160"/>
            </a:xfrm>
          </p:grpSpPr>
          <p:sp>
            <p:nvSpPr>
              <p:cNvPr id="7654" name="Google Shape;7654;p59"/>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59"/>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59"/>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59"/>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59"/>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59"/>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60" name="Google Shape;7660;p59"/>
          <p:cNvGrpSpPr/>
          <p:nvPr/>
        </p:nvGrpSpPr>
        <p:grpSpPr>
          <a:xfrm>
            <a:off x="3146990" y="970936"/>
            <a:ext cx="795485" cy="738831"/>
            <a:chOff x="3348603" y="1236445"/>
            <a:chExt cx="749256" cy="695894"/>
          </a:xfrm>
        </p:grpSpPr>
        <p:grpSp>
          <p:nvGrpSpPr>
            <p:cNvPr id="7661" name="Google Shape;7661;p59"/>
            <p:cNvGrpSpPr/>
            <p:nvPr/>
          </p:nvGrpSpPr>
          <p:grpSpPr>
            <a:xfrm>
              <a:off x="3583779" y="1236445"/>
              <a:ext cx="293795" cy="285811"/>
              <a:chOff x="3750225" y="1774000"/>
              <a:chExt cx="149575" cy="145525"/>
            </a:xfrm>
          </p:grpSpPr>
          <p:sp>
            <p:nvSpPr>
              <p:cNvPr id="7662" name="Google Shape;7662;p59"/>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59"/>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4" name="Google Shape;7664;p59"/>
            <p:cNvGrpSpPr/>
            <p:nvPr/>
          </p:nvGrpSpPr>
          <p:grpSpPr>
            <a:xfrm>
              <a:off x="3775534" y="1462599"/>
              <a:ext cx="322325" cy="285958"/>
              <a:chOff x="3847850" y="1889150"/>
              <a:chExt cx="164100" cy="145600"/>
            </a:xfrm>
          </p:grpSpPr>
          <p:sp>
            <p:nvSpPr>
              <p:cNvPr id="7665" name="Google Shape;7665;p59"/>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59"/>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7" name="Google Shape;7667;p59"/>
            <p:cNvGrpSpPr/>
            <p:nvPr/>
          </p:nvGrpSpPr>
          <p:grpSpPr>
            <a:xfrm>
              <a:off x="3545329" y="1646528"/>
              <a:ext cx="293746" cy="285811"/>
              <a:chOff x="3730650" y="1982800"/>
              <a:chExt cx="149550" cy="145525"/>
            </a:xfrm>
          </p:grpSpPr>
          <p:sp>
            <p:nvSpPr>
              <p:cNvPr id="7668" name="Google Shape;7668;p59"/>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9"/>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0" name="Google Shape;7670;p59"/>
            <p:cNvGrpSpPr/>
            <p:nvPr/>
          </p:nvGrpSpPr>
          <p:grpSpPr>
            <a:xfrm>
              <a:off x="3348603" y="1415046"/>
              <a:ext cx="294384" cy="284387"/>
              <a:chOff x="3630494" y="1864938"/>
              <a:chExt cx="149875" cy="144800"/>
            </a:xfrm>
          </p:grpSpPr>
          <p:sp>
            <p:nvSpPr>
              <p:cNvPr id="7671" name="Google Shape;7671;p59"/>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9"/>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73" name="Google Shape;7673;p59"/>
          <p:cNvGrpSpPr/>
          <p:nvPr/>
        </p:nvGrpSpPr>
        <p:grpSpPr>
          <a:xfrm>
            <a:off x="2268517" y="3493832"/>
            <a:ext cx="1324924" cy="678083"/>
            <a:chOff x="2413923" y="3711366"/>
            <a:chExt cx="1374117" cy="703260"/>
          </a:xfrm>
        </p:grpSpPr>
        <p:grpSp>
          <p:nvGrpSpPr>
            <p:cNvPr id="7674" name="Google Shape;7674;p59"/>
            <p:cNvGrpSpPr/>
            <p:nvPr/>
          </p:nvGrpSpPr>
          <p:grpSpPr>
            <a:xfrm>
              <a:off x="2413923" y="3711366"/>
              <a:ext cx="1374117" cy="703260"/>
              <a:chOff x="2413923" y="3711366"/>
              <a:chExt cx="1374117" cy="703260"/>
            </a:xfrm>
          </p:grpSpPr>
          <p:sp>
            <p:nvSpPr>
              <p:cNvPr id="7675" name="Google Shape;7675;p59"/>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76" name="Google Shape;7676;p59"/>
              <p:cNvGrpSpPr/>
              <p:nvPr/>
            </p:nvGrpSpPr>
            <p:grpSpPr>
              <a:xfrm>
                <a:off x="2600284" y="3808654"/>
                <a:ext cx="234506" cy="138009"/>
                <a:chOff x="2600284" y="3808654"/>
                <a:chExt cx="234506" cy="138009"/>
              </a:xfrm>
            </p:grpSpPr>
            <p:sp>
              <p:nvSpPr>
                <p:cNvPr id="7677" name="Google Shape;7677;p59"/>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78" name="Google Shape;7678;p59"/>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679" name="Google Shape;7679;p59"/>
              <p:cNvGrpSpPr/>
              <p:nvPr/>
            </p:nvGrpSpPr>
            <p:grpSpPr>
              <a:xfrm>
                <a:off x="3359659" y="3805664"/>
                <a:ext cx="232294" cy="141000"/>
                <a:chOff x="3359659" y="3805664"/>
                <a:chExt cx="232294" cy="141000"/>
              </a:xfrm>
            </p:grpSpPr>
            <p:sp>
              <p:nvSpPr>
                <p:cNvPr id="7680" name="Google Shape;7680;p59"/>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81" name="Google Shape;7681;p59"/>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682" name="Google Shape;7682;p59"/>
              <p:cNvGrpSpPr/>
              <p:nvPr/>
            </p:nvGrpSpPr>
            <p:grpSpPr>
              <a:xfrm>
                <a:off x="3067316" y="3711366"/>
                <a:ext cx="66900" cy="166809"/>
                <a:chOff x="3067316" y="3711366"/>
                <a:chExt cx="66900" cy="166809"/>
              </a:xfrm>
            </p:grpSpPr>
            <p:sp>
              <p:nvSpPr>
                <p:cNvPr id="7683" name="Google Shape;7683;p59"/>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84" name="Google Shape;7684;p59"/>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685" name="Google Shape;7685;p59"/>
              <p:cNvGrpSpPr/>
              <p:nvPr/>
            </p:nvGrpSpPr>
            <p:grpSpPr>
              <a:xfrm>
                <a:off x="2413923" y="4058666"/>
                <a:ext cx="224119" cy="66900"/>
                <a:chOff x="2413923" y="4058666"/>
                <a:chExt cx="224119" cy="66900"/>
              </a:xfrm>
            </p:grpSpPr>
            <p:sp>
              <p:nvSpPr>
                <p:cNvPr id="7686" name="Google Shape;7686;p59"/>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87" name="Google Shape;7687;p59"/>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688" name="Google Shape;7688;p59"/>
              <p:cNvGrpSpPr/>
              <p:nvPr/>
            </p:nvGrpSpPr>
            <p:grpSpPr>
              <a:xfrm>
                <a:off x="3564643" y="4058666"/>
                <a:ext cx="223397" cy="66900"/>
                <a:chOff x="3564643" y="4058666"/>
                <a:chExt cx="223397" cy="66900"/>
              </a:xfrm>
            </p:grpSpPr>
            <p:sp>
              <p:nvSpPr>
                <p:cNvPr id="7689" name="Google Shape;7689;p59"/>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90" name="Google Shape;7690;p59"/>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7691" name="Google Shape;7691;p59"/>
            <p:cNvGrpSpPr/>
            <p:nvPr/>
          </p:nvGrpSpPr>
          <p:grpSpPr>
            <a:xfrm>
              <a:off x="2633353" y="3965763"/>
              <a:ext cx="933975" cy="445687"/>
              <a:chOff x="2633353" y="3965763"/>
              <a:chExt cx="933975" cy="445687"/>
            </a:xfrm>
          </p:grpSpPr>
          <p:sp>
            <p:nvSpPr>
              <p:cNvPr id="7692" name="Google Shape;7692;p59"/>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59"/>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94" name="Google Shape;7694;p59"/>
          <p:cNvGrpSpPr/>
          <p:nvPr/>
        </p:nvGrpSpPr>
        <p:grpSpPr>
          <a:xfrm>
            <a:off x="6392789" y="1044380"/>
            <a:ext cx="1131087" cy="587383"/>
            <a:chOff x="238125" y="999450"/>
            <a:chExt cx="7140700" cy="3708225"/>
          </a:xfrm>
        </p:grpSpPr>
        <p:sp>
          <p:nvSpPr>
            <p:cNvPr id="7695" name="Google Shape;7695;p59"/>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59"/>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59"/>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59"/>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59"/>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59"/>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9"/>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59"/>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59"/>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4" name="Google Shape;7704;p59"/>
          <p:cNvGrpSpPr/>
          <p:nvPr/>
        </p:nvGrpSpPr>
        <p:grpSpPr>
          <a:xfrm>
            <a:off x="3744240" y="3493874"/>
            <a:ext cx="1375854" cy="678131"/>
            <a:chOff x="3913765" y="3641905"/>
            <a:chExt cx="1522805" cy="750560"/>
          </a:xfrm>
        </p:grpSpPr>
        <p:grpSp>
          <p:nvGrpSpPr>
            <p:cNvPr id="7705" name="Google Shape;7705;p59"/>
            <p:cNvGrpSpPr/>
            <p:nvPr/>
          </p:nvGrpSpPr>
          <p:grpSpPr>
            <a:xfrm>
              <a:off x="3913765" y="3997002"/>
              <a:ext cx="1522805" cy="395463"/>
              <a:chOff x="3913765" y="3997002"/>
              <a:chExt cx="1522805" cy="395463"/>
            </a:xfrm>
          </p:grpSpPr>
          <p:grpSp>
            <p:nvGrpSpPr>
              <p:cNvPr id="7706" name="Google Shape;7706;p59"/>
              <p:cNvGrpSpPr/>
              <p:nvPr/>
            </p:nvGrpSpPr>
            <p:grpSpPr>
              <a:xfrm>
                <a:off x="3913765" y="4138659"/>
                <a:ext cx="507602" cy="253806"/>
                <a:chOff x="3913765" y="4138659"/>
                <a:chExt cx="507602" cy="253806"/>
              </a:xfrm>
            </p:grpSpPr>
            <p:sp>
              <p:nvSpPr>
                <p:cNvPr id="7707" name="Google Shape;7707;p59"/>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59"/>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7709" name="Google Shape;7709;p59"/>
              <p:cNvGrpSpPr/>
              <p:nvPr/>
            </p:nvGrpSpPr>
            <p:grpSpPr>
              <a:xfrm>
                <a:off x="4421361" y="3997002"/>
                <a:ext cx="507618" cy="395463"/>
                <a:chOff x="4421361" y="3997002"/>
                <a:chExt cx="507618" cy="395463"/>
              </a:xfrm>
            </p:grpSpPr>
            <p:sp>
              <p:nvSpPr>
                <p:cNvPr id="7710" name="Google Shape;7710;p59"/>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9"/>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2" name="Google Shape;7712;p59"/>
              <p:cNvGrpSpPr/>
              <p:nvPr/>
            </p:nvGrpSpPr>
            <p:grpSpPr>
              <a:xfrm>
                <a:off x="4928973" y="4189418"/>
                <a:ext cx="507596" cy="203047"/>
                <a:chOff x="4928973" y="4189418"/>
                <a:chExt cx="507596" cy="203047"/>
              </a:xfrm>
            </p:grpSpPr>
            <p:sp>
              <p:nvSpPr>
                <p:cNvPr id="7713" name="Google Shape;7713;p59"/>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59"/>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15" name="Google Shape;7715;p59"/>
            <p:cNvGrpSpPr/>
            <p:nvPr/>
          </p:nvGrpSpPr>
          <p:grpSpPr>
            <a:xfrm>
              <a:off x="4482186" y="3641905"/>
              <a:ext cx="397605" cy="349784"/>
              <a:chOff x="2906375" y="1159725"/>
              <a:chExt cx="1860575" cy="1636800"/>
            </a:xfrm>
          </p:grpSpPr>
          <p:sp>
            <p:nvSpPr>
              <p:cNvPr id="7716" name="Google Shape;7716;p59"/>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59"/>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59"/>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9"/>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20" name="Google Shape;7720;p59"/>
          <p:cNvGrpSpPr/>
          <p:nvPr/>
        </p:nvGrpSpPr>
        <p:grpSpPr>
          <a:xfrm>
            <a:off x="6528949" y="1853801"/>
            <a:ext cx="940737" cy="721067"/>
            <a:chOff x="6599718" y="2068734"/>
            <a:chExt cx="940737" cy="721067"/>
          </a:xfrm>
        </p:grpSpPr>
        <p:sp>
          <p:nvSpPr>
            <p:cNvPr id="7721" name="Google Shape;7721;p59"/>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9"/>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59"/>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59"/>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9"/>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59"/>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27" name="Google Shape;7727;p59"/>
            <p:cNvGrpSpPr/>
            <p:nvPr/>
          </p:nvGrpSpPr>
          <p:grpSpPr>
            <a:xfrm>
              <a:off x="6836957" y="2068734"/>
              <a:ext cx="461892" cy="721067"/>
              <a:chOff x="6836957" y="2068734"/>
              <a:chExt cx="461892" cy="721067"/>
            </a:xfrm>
          </p:grpSpPr>
          <p:sp>
            <p:nvSpPr>
              <p:cNvPr id="7728" name="Google Shape;7728;p59"/>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59"/>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59"/>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9"/>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59"/>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59"/>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34" name="Google Shape;7734;p59"/>
              <p:cNvGrpSpPr/>
              <p:nvPr/>
            </p:nvGrpSpPr>
            <p:grpSpPr>
              <a:xfrm>
                <a:off x="6836957" y="2068734"/>
                <a:ext cx="461892" cy="721067"/>
                <a:chOff x="6836957" y="2068734"/>
                <a:chExt cx="461892" cy="721067"/>
              </a:xfrm>
            </p:grpSpPr>
            <p:sp>
              <p:nvSpPr>
                <p:cNvPr id="7735" name="Google Shape;7735;p59"/>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9"/>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59"/>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59"/>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9"/>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59"/>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59"/>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742" name="Google Shape;7742;p59"/>
          <p:cNvGrpSpPr/>
          <p:nvPr/>
        </p:nvGrpSpPr>
        <p:grpSpPr>
          <a:xfrm>
            <a:off x="2412267" y="1858147"/>
            <a:ext cx="712577" cy="712374"/>
            <a:chOff x="2559249" y="2069323"/>
            <a:chExt cx="685566" cy="685634"/>
          </a:xfrm>
        </p:grpSpPr>
        <p:sp>
          <p:nvSpPr>
            <p:cNvPr id="7743" name="Google Shape;7743;p59"/>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59"/>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9"/>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9"/>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9"/>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59"/>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59"/>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9"/>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59"/>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59"/>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59"/>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59"/>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59"/>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6" name="Google Shape;7756;p59"/>
          <p:cNvGrpSpPr/>
          <p:nvPr/>
        </p:nvGrpSpPr>
        <p:grpSpPr>
          <a:xfrm>
            <a:off x="7594705" y="970936"/>
            <a:ext cx="845645" cy="711911"/>
            <a:chOff x="951975" y="315800"/>
            <a:chExt cx="5860325" cy="4933550"/>
          </a:xfrm>
        </p:grpSpPr>
        <p:sp>
          <p:nvSpPr>
            <p:cNvPr id="7757" name="Google Shape;7757;p59"/>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59"/>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59"/>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59"/>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59"/>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9"/>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9"/>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59"/>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5" name="Google Shape;7765;p59"/>
          <p:cNvGrpSpPr/>
          <p:nvPr/>
        </p:nvGrpSpPr>
        <p:grpSpPr>
          <a:xfrm>
            <a:off x="3691834" y="2707045"/>
            <a:ext cx="1617932" cy="621724"/>
            <a:chOff x="3862800" y="3038525"/>
            <a:chExt cx="1329006" cy="510698"/>
          </a:xfrm>
        </p:grpSpPr>
        <p:sp>
          <p:nvSpPr>
            <p:cNvPr id="7766" name="Google Shape;7766;p59"/>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59"/>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68" name="Google Shape;7768;p59"/>
            <p:cNvGrpSpPr/>
            <p:nvPr/>
          </p:nvGrpSpPr>
          <p:grpSpPr>
            <a:xfrm>
              <a:off x="3967075" y="3040337"/>
              <a:ext cx="1019927" cy="402126"/>
              <a:chOff x="3967075" y="3040337"/>
              <a:chExt cx="1019927" cy="402126"/>
            </a:xfrm>
          </p:grpSpPr>
          <p:sp>
            <p:nvSpPr>
              <p:cNvPr id="7769" name="Google Shape;7769;p59"/>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59"/>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1" name="Google Shape;7771;p59"/>
            <p:cNvGrpSpPr/>
            <p:nvPr/>
          </p:nvGrpSpPr>
          <p:grpSpPr>
            <a:xfrm>
              <a:off x="4186700" y="3040337"/>
              <a:ext cx="390475" cy="183289"/>
              <a:chOff x="4186700" y="3040337"/>
              <a:chExt cx="390475" cy="183289"/>
            </a:xfrm>
          </p:grpSpPr>
          <p:sp>
            <p:nvSpPr>
              <p:cNvPr id="7772" name="Google Shape;7772;p59"/>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59"/>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4" name="Google Shape;7774;p59"/>
            <p:cNvGrpSpPr/>
            <p:nvPr/>
          </p:nvGrpSpPr>
          <p:grpSpPr>
            <a:xfrm>
              <a:off x="4073727" y="3040337"/>
              <a:ext cx="697794" cy="296263"/>
              <a:chOff x="4073727" y="3040337"/>
              <a:chExt cx="697794" cy="296263"/>
            </a:xfrm>
          </p:grpSpPr>
          <p:sp>
            <p:nvSpPr>
              <p:cNvPr id="7775" name="Google Shape;7775;p59"/>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59"/>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7" name="Google Shape;7777;p59"/>
            <p:cNvGrpSpPr/>
            <p:nvPr/>
          </p:nvGrpSpPr>
          <p:grpSpPr>
            <a:xfrm>
              <a:off x="3862800" y="3038525"/>
              <a:ext cx="1329006" cy="510698"/>
              <a:chOff x="3862800" y="3038525"/>
              <a:chExt cx="1329006" cy="510698"/>
            </a:xfrm>
          </p:grpSpPr>
          <p:sp>
            <p:nvSpPr>
              <p:cNvPr id="7778" name="Google Shape;7778;p59"/>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9"/>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80" name="Google Shape;7780;p59"/>
          <p:cNvGrpSpPr/>
          <p:nvPr/>
        </p:nvGrpSpPr>
        <p:grpSpPr>
          <a:xfrm>
            <a:off x="700156" y="970936"/>
            <a:ext cx="883205" cy="775176"/>
            <a:chOff x="649648" y="271400"/>
            <a:chExt cx="6215377" cy="5455143"/>
          </a:xfrm>
        </p:grpSpPr>
        <p:sp>
          <p:nvSpPr>
            <p:cNvPr id="7781" name="Google Shape;7781;p59"/>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9"/>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59"/>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59"/>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9"/>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59"/>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9"/>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9"/>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9"/>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9"/>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9"/>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9"/>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3" name="Google Shape;7793;p59"/>
          <p:cNvGrpSpPr/>
          <p:nvPr/>
        </p:nvGrpSpPr>
        <p:grpSpPr>
          <a:xfrm>
            <a:off x="2308457" y="970936"/>
            <a:ext cx="767704" cy="815489"/>
            <a:chOff x="2499700" y="1135950"/>
            <a:chExt cx="732402" cy="777990"/>
          </a:xfrm>
        </p:grpSpPr>
        <p:grpSp>
          <p:nvGrpSpPr>
            <p:cNvPr id="7794" name="Google Shape;7794;p59"/>
            <p:cNvGrpSpPr/>
            <p:nvPr/>
          </p:nvGrpSpPr>
          <p:grpSpPr>
            <a:xfrm>
              <a:off x="2499700" y="1135950"/>
              <a:ext cx="732402" cy="694705"/>
              <a:chOff x="2499700" y="1135950"/>
              <a:chExt cx="732402" cy="694705"/>
            </a:xfrm>
          </p:grpSpPr>
          <p:sp>
            <p:nvSpPr>
              <p:cNvPr id="7795" name="Google Shape;7795;p59"/>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9"/>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59"/>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59"/>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9"/>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59"/>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59"/>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59"/>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59"/>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59"/>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59"/>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59"/>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59"/>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59"/>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59"/>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59"/>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9"/>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59"/>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59"/>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59"/>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59"/>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59"/>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59"/>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59"/>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59"/>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9"/>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59"/>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2" name="Google Shape;7822;p59"/>
            <p:cNvGrpSpPr/>
            <p:nvPr/>
          </p:nvGrpSpPr>
          <p:grpSpPr>
            <a:xfrm>
              <a:off x="2517909" y="1188726"/>
              <a:ext cx="702702" cy="725214"/>
              <a:chOff x="2517909" y="1188726"/>
              <a:chExt cx="702702" cy="725214"/>
            </a:xfrm>
          </p:grpSpPr>
          <p:sp>
            <p:nvSpPr>
              <p:cNvPr id="7823" name="Google Shape;7823;p59"/>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59"/>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59"/>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59"/>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59"/>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28" name="Google Shape;7828;p59"/>
          <p:cNvGrpSpPr/>
          <p:nvPr/>
        </p:nvGrpSpPr>
        <p:grpSpPr>
          <a:xfrm>
            <a:off x="1654189" y="970936"/>
            <a:ext cx="583439" cy="870229"/>
            <a:chOff x="1716825" y="1121550"/>
            <a:chExt cx="622800" cy="928938"/>
          </a:xfrm>
        </p:grpSpPr>
        <p:grpSp>
          <p:nvGrpSpPr>
            <p:cNvPr id="7829" name="Google Shape;7829;p59"/>
            <p:cNvGrpSpPr/>
            <p:nvPr/>
          </p:nvGrpSpPr>
          <p:grpSpPr>
            <a:xfrm>
              <a:off x="1716825" y="1121550"/>
              <a:ext cx="622800" cy="928938"/>
              <a:chOff x="1716825" y="1121550"/>
              <a:chExt cx="622800" cy="928938"/>
            </a:xfrm>
          </p:grpSpPr>
          <p:cxnSp>
            <p:nvCxnSpPr>
              <p:cNvPr id="7830" name="Google Shape;7830;p59"/>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7831" name="Google Shape;7831;p59"/>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2" name="Google Shape;7832;p59"/>
            <p:cNvGrpSpPr/>
            <p:nvPr/>
          </p:nvGrpSpPr>
          <p:grpSpPr>
            <a:xfrm>
              <a:off x="1768050" y="1172775"/>
              <a:ext cx="520200" cy="832000"/>
              <a:chOff x="1768050" y="1172775"/>
              <a:chExt cx="520200" cy="832000"/>
            </a:xfrm>
          </p:grpSpPr>
          <p:cxnSp>
            <p:nvCxnSpPr>
              <p:cNvPr id="7833" name="Google Shape;7833;p59"/>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7834" name="Google Shape;7834;p59"/>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5" name="Google Shape;7835;p59"/>
            <p:cNvGrpSpPr/>
            <p:nvPr/>
          </p:nvGrpSpPr>
          <p:grpSpPr>
            <a:xfrm>
              <a:off x="1820100" y="1225475"/>
              <a:ext cx="416400" cy="729575"/>
              <a:chOff x="1820100" y="1225475"/>
              <a:chExt cx="416400" cy="729575"/>
            </a:xfrm>
          </p:grpSpPr>
          <p:cxnSp>
            <p:nvCxnSpPr>
              <p:cNvPr id="7836" name="Google Shape;7836;p59"/>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7837" name="Google Shape;7837;p59"/>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8" name="Google Shape;7838;p59"/>
            <p:cNvGrpSpPr/>
            <p:nvPr/>
          </p:nvGrpSpPr>
          <p:grpSpPr>
            <a:xfrm>
              <a:off x="1874250" y="1278825"/>
              <a:ext cx="308100" cy="605275"/>
              <a:chOff x="1874250" y="1278825"/>
              <a:chExt cx="308100" cy="605275"/>
            </a:xfrm>
          </p:grpSpPr>
          <p:cxnSp>
            <p:nvCxnSpPr>
              <p:cNvPr id="7839" name="Google Shape;7839;p59"/>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7840" name="Google Shape;7840;p59"/>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41" name="Google Shape;7841;p59"/>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2" name="Google Shape;7842;p59"/>
          <p:cNvGrpSpPr/>
          <p:nvPr/>
        </p:nvGrpSpPr>
        <p:grpSpPr>
          <a:xfrm>
            <a:off x="1574012" y="1857258"/>
            <a:ext cx="739072" cy="714152"/>
            <a:chOff x="4334725" y="1355875"/>
            <a:chExt cx="3106650" cy="3001900"/>
          </a:xfrm>
        </p:grpSpPr>
        <p:grpSp>
          <p:nvGrpSpPr>
            <p:cNvPr id="7843" name="Google Shape;7843;p59"/>
            <p:cNvGrpSpPr/>
            <p:nvPr/>
          </p:nvGrpSpPr>
          <p:grpSpPr>
            <a:xfrm>
              <a:off x="4516050" y="1724875"/>
              <a:ext cx="2693725" cy="2632900"/>
              <a:chOff x="4516050" y="1724875"/>
              <a:chExt cx="2693725" cy="2632900"/>
            </a:xfrm>
          </p:grpSpPr>
          <p:sp>
            <p:nvSpPr>
              <p:cNvPr id="7844" name="Google Shape;7844;p59"/>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59"/>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59"/>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7" name="Google Shape;7847;p59"/>
            <p:cNvGrpSpPr/>
            <p:nvPr/>
          </p:nvGrpSpPr>
          <p:grpSpPr>
            <a:xfrm>
              <a:off x="4334725" y="1355875"/>
              <a:ext cx="3106650" cy="2709650"/>
              <a:chOff x="4334725" y="1355875"/>
              <a:chExt cx="3106650" cy="2709650"/>
            </a:xfrm>
          </p:grpSpPr>
          <p:sp>
            <p:nvSpPr>
              <p:cNvPr id="7848" name="Google Shape;7848;p59"/>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59"/>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59"/>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51" name="Google Shape;7851;p59"/>
          <p:cNvGrpSpPr/>
          <p:nvPr/>
        </p:nvGrpSpPr>
        <p:grpSpPr>
          <a:xfrm>
            <a:off x="7690961" y="3488029"/>
            <a:ext cx="312074" cy="684173"/>
            <a:chOff x="7645573" y="3754300"/>
            <a:chExt cx="293855" cy="644170"/>
          </a:xfrm>
        </p:grpSpPr>
        <p:sp>
          <p:nvSpPr>
            <p:cNvPr id="7852" name="Google Shape;7852;p59"/>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9"/>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4" name="Google Shape;7854;p59"/>
          <p:cNvGrpSpPr/>
          <p:nvPr/>
        </p:nvGrpSpPr>
        <p:grpSpPr>
          <a:xfrm>
            <a:off x="5612949" y="970936"/>
            <a:ext cx="709011" cy="739359"/>
            <a:chOff x="5830645" y="1256617"/>
            <a:chExt cx="530340" cy="553040"/>
          </a:xfrm>
        </p:grpSpPr>
        <p:grpSp>
          <p:nvGrpSpPr>
            <p:cNvPr id="7855" name="Google Shape;7855;p59"/>
            <p:cNvGrpSpPr/>
            <p:nvPr/>
          </p:nvGrpSpPr>
          <p:grpSpPr>
            <a:xfrm>
              <a:off x="5830645" y="1256617"/>
              <a:ext cx="259743" cy="269909"/>
              <a:chOff x="5830645" y="1256617"/>
              <a:chExt cx="259743" cy="269909"/>
            </a:xfrm>
          </p:grpSpPr>
          <p:sp>
            <p:nvSpPr>
              <p:cNvPr id="7856" name="Google Shape;7856;p59"/>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9"/>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8" name="Google Shape;7858;p59"/>
            <p:cNvGrpSpPr/>
            <p:nvPr/>
          </p:nvGrpSpPr>
          <p:grpSpPr>
            <a:xfrm>
              <a:off x="6101293" y="1256617"/>
              <a:ext cx="259692" cy="269909"/>
              <a:chOff x="6101293" y="1256617"/>
              <a:chExt cx="259692" cy="269909"/>
            </a:xfrm>
          </p:grpSpPr>
          <p:sp>
            <p:nvSpPr>
              <p:cNvPr id="7859" name="Google Shape;7859;p59"/>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59"/>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1" name="Google Shape;7861;p59"/>
            <p:cNvGrpSpPr/>
            <p:nvPr/>
          </p:nvGrpSpPr>
          <p:grpSpPr>
            <a:xfrm>
              <a:off x="5830645" y="1539749"/>
              <a:ext cx="259692" cy="269909"/>
              <a:chOff x="5830645" y="1539749"/>
              <a:chExt cx="259692" cy="269909"/>
            </a:xfrm>
          </p:grpSpPr>
          <p:sp>
            <p:nvSpPr>
              <p:cNvPr id="7862" name="Google Shape;7862;p59"/>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9"/>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4" name="Google Shape;7864;p59"/>
            <p:cNvGrpSpPr/>
            <p:nvPr/>
          </p:nvGrpSpPr>
          <p:grpSpPr>
            <a:xfrm>
              <a:off x="6101293" y="1539749"/>
              <a:ext cx="259692" cy="269909"/>
              <a:chOff x="6101293" y="1539749"/>
              <a:chExt cx="259692" cy="269909"/>
            </a:xfrm>
          </p:grpSpPr>
          <p:sp>
            <p:nvSpPr>
              <p:cNvPr id="7865" name="Google Shape;7865;p59"/>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59"/>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67" name="Google Shape;7867;p59"/>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8" name="Google Shape;7868;p59"/>
          <p:cNvGrpSpPr/>
          <p:nvPr/>
        </p:nvGrpSpPr>
        <p:grpSpPr>
          <a:xfrm>
            <a:off x="714444" y="2707052"/>
            <a:ext cx="1452955" cy="621360"/>
            <a:chOff x="732422" y="2990152"/>
            <a:chExt cx="1337773" cy="572102"/>
          </a:xfrm>
        </p:grpSpPr>
        <p:sp>
          <p:nvSpPr>
            <p:cNvPr id="7869" name="Google Shape;7869;p59"/>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9"/>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9"/>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9"/>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59"/>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9"/>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7878"/>
        <p:cNvGrpSpPr/>
        <p:nvPr/>
      </p:nvGrpSpPr>
      <p:grpSpPr>
        <a:xfrm>
          <a:off x="0" y="0"/>
          <a:ext cx="0" cy="0"/>
          <a:chOff x="0" y="0"/>
          <a:chExt cx="0" cy="0"/>
        </a:xfrm>
      </p:grpSpPr>
      <p:grpSp>
        <p:nvGrpSpPr>
          <p:cNvPr id="7879" name="Google Shape;7879;p60"/>
          <p:cNvGrpSpPr/>
          <p:nvPr/>
        </p:nvGrpSpPr>
        <p:grpSpPr>
          <a:xfrm>
            <a:off x="708579" y="965872"/>
            <a:ext cx="1636117" cy="1526144"/>
            <a:chOff x="729238" y="1179665"/>
            <a:chExt cx="1636117" cy="1526144"/>
          </a:xfrm>
        </p:grpSpPr>
        <p:grpSp>
          <p:nvGrpSpPr>
            <p:cNvPr id="7880" name="Google Shape;7880;p60"/>
            <p:cNvGrpSpPr/>
            <p:nvPr/>
          </p:nvGrpSpPr>
          <p:grpSpPr>
            <a:xfrm>
              <a:off x="729238" y="1179665"/>
              <a:ext cx="80700" cy="1526144"/>
              <a:chOff x="729238" y="1179665"/>
              <a:chExt cx="80700" cy="1526144"/>
            </a:xfrm>
          </p:grpSpPr>
          <p:sp>
            <p:nvSpPr>
              <p:cNvPr id="7881" name="Google Shape;7881;p60"/>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60"/>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60"/>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60"/>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60"/>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60"/>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60"/>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60"/>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60"/>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60"/>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1" name="Google Shape;7891;p60"/>
            <p:cNvGrpSpPr/>
            <p:nvPr/>
          </p:nvGrpSpPr>
          <p:grpSpPr>
            <a:xfrm>
              <a:off x="903098" y="1179665"/>
              <a:ext cx="80700" cy="1526144"/>
              <a:chOff x="903098" y="1179665"/>
              <a:chExt cx="80700" cy="1526144"/>
            </a:xfrm>
          </p:grpSpPr>
          <p:sp>
            <p:nvSpPr>
              <p:cNvPr id="7892" name="Google Shape;7892;p60"/>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60"/>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60"/>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60"/>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60"/>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60"/>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60"/>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60"/>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60"/>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60"/>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2" name="Google Shape;7902;p60"/>
            <p:cNvGrpSpPr/>
            <p:nvPr/>
          </p:nvGrpSpPr>
          <p:grpSpPr>
            <a:xfrm>
              <a:off x="1076958" y="1179665"/>
              <a:ext cx="80700" cy="1526144"/>
              <a:chOff x="1076958" y="1179665"/>
              <a:chExt cx="80700" cy="1526144"/>
            </a:xfrm>
          </p:grpSpPr>
          <p:sp>
            <p:nvSpPr>
              <p:cNvPr id="7903" name="Google Shape;7903;p60"/>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60"/>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60"/>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60"/>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60"/>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60"/>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60"/>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60"/>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60"/>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60"/>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3" name="Google Shape;7913;p60"/>
            <p:cNvGrpSpPr/>
            <p:nvPr/>
          </p:nvGrpSpPr>
          <p:grpSpPr>
            <a:xfrm>
              <a:off x="1247707" y="1179665"/>
              <a:ext cx="80700" cy="1526144"/>
              <a:chOff x="1247707" y="1179665"/>
              <a:chExt cx="80700" cy="1526144"/>
            </a:xfrm>
          </p:grpSpPr>
          <p:sp>
            <p:nvSpPr>
              <p:cNvPr id="7914" name="Google Shape;7914;p60"/>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60"/>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60"/>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60"/>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60"/>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60"/>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60"/>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60"/>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60"/>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60"/>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4" name="Google Shape;7924;p60"/>
            <p:cNvGrpSpPr/>
            <p:nvPr/>
          </p:nvGrpSpPr>
          <p:grpSpPr>
            <a:xfrm>
              <a:off x="1421567" y="1179665"/>
              <a:ext cx="80700" cy="1526144"/>
              <a:chOff x="1421567" y="1179665"/>
              <a:chExt cx="80700" cy="1526144"/>
            </a:xfrm>
          </p:grpSpPr>
          <p:sp>
            <p:nvSpPr>
              <p:cNvPr id="7925" name="Google Shape;7925;p60"/>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60"/>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60"/>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60"/>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60"/>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60"/>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60"/>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60"/>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60"/>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60"/>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5" name="Google Shape;7935;p60"/>
            <p:cNvGrpSpPr/>
            <p:nvPr/>
          </p:nvGrpSpPr>
          <p:grpSpPr>
            <a:xfrm>
              <a:off x="1592327" y="1179665"/>
              <a:ext cx="80700" cy="1526144"/>
              <a:chOff x="1592327" y="1179665"/>
              <a:chExt cx="80700" cy="1526144"/>
            </a:xfrm>
          </p:grpSpPr>
          <p:sp>
            <p:nvSpPr>
              <p:cNvPr id="7936" name="Google Shape;7936;p60"/>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60"/>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60"/>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60"/>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0"/>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60"/>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60"/>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60"/>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60"/>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0"/>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6" name="Google Shape;7946;p60"/>
            <p:cNvGrpSpPr/>
            <p:nvPr/>
          </p:nvGrpSpPr>
          <p:grpSpPr>
            <a:xfrm>
              <a:off x="1766187" y="1179665"/>
              <a:ext cx="80700" cy="1526144"/>
              <a:chOff x="1766187" y="1179665"/>
              <a:chExt cx="80700" cy="1526144"/>
            </a:xfrm>
          </p:grpSpPr>
          <p:sp>
            <p:nvSpPr>
              <p:cNvPr id="7947" name="Google Shape;7947;p60"/>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60"/>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60"/>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60"/>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60"/>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60"/>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60"/>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60"/>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60"/>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60"/>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7" name="Google Shape;7957;p60"/>
            <p:cNvGrpSpPr/>
            <p:nvPr/>
          </p:nvGrpSpPr>
          <p:grpSpPr>
            <a:xfrm>
              <a:off x="1936935" y="1179665"/>
              <a:ext cx="80700" cy="1526144"/>
              <a:chOff x="1936935" y="1179665"/>
              <a:chExt cx="80700" cy="1526144"/>
            </a:xfrm>
          </p:grpSpPr>
          <p:sp>
            <p:nvSpPr>
              <p:cNvPr id="7958" name="Google Shape;7958;p60"/>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60"/>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60"/>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60"/>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60"/>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60"/>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60"/>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60"/>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60"/>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60"/>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8" name="Google Shape;7968;p60"/>
            <p:cNvGrpSpPr/>
            <p:nvPr/>
          </p:nvGrpSpPr>
          <p:grpSpPr>
            <a:xfrm>
              <a:off x="2110795" y="1179665"/>
              <a:ext cx="80700" cy="1526144"/>
              <a:chOff x="2110795" y="1179665"/>
              <a:chExt cx="80700" cy="1526144"/>
            </a:xfrm>
          </p:grpSpPr>
          <p:sp>
            <p:nvSpPr>
              <p:cNvPr id="7969" name="Google Shape;7969;p60"/>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60"/>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60"/>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60"/>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60"/>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60"/>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60"/>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60"/>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60"/>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60"/>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9" name="Google Shape;7979;p60"/>
            <p:cNvGrpSpPr/>
            <p:nvPr/>
          </p:nvGrpSpPr>
          <p:grpSpPr>
            <a:xfrm>
              <a:off x="2284655" y="1179665"/>
              <a:ext cx="80700" cy="1526144"/>
              <a:chOff x="2284655" y="1179665"/>
              <a:chExt cx="80700" cy="1526144"/>
            </a:xfrm>
          </p:grpSpPr>
          <p:sp>
            <p:nvSpPr>
              <p:cNvPr id="7980" name="Google Shape;7980;p60"/>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60"/>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60"/>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60"/>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60"/>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60"/>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60"/>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60"/>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60"/>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60"/>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90" name="Google Shape;7990;p60"/>
          <p:cNvGrpSpPr/>
          <p:nvPr/>
        </p:nvGrpSpPr>
        <p:grpSpPr>
          <a:xfrm>
            <a:off x="2603245" y="985011"/>
            <a:ext cx="1364248" cy="1102133"/>
            <a:chOff x="2623904" y="1198803"/>
            <a:chExt cx="1364248" cy="1102133"/>
          </a:xfrm>
        </p:grpSpPr>
        <p:grpSp>
          <p:nvGrpSpPr>
            <p:cNvPr id="7991" name="Google Shape;7991;p60"/>
            <p:cNvGrpSpPr/>
            <p:nvPr/>
          </p:nvGrpSpPr>
          <p:grpSpPr>
            <a:xfrm>
              <a:off x="2623907" y="1198803"/>
              <a:ext cx="1364245" cy="273000"/>
              <a:chOff x="2623907" y="1198803"/>
              <a:chExt cx="1364245" cy="273000"/>
            </a:xfrm>
          </p:grpSpPr>
          <p:sp>
            <p:nvSpPr>
              <p:cNvPr id="7992" name="Google Shape;7992;p60"/>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60"/>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60"/>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60"/>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60"/>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7" name="Google Shape;7997;p60"/>
            <p:cNvGrpSpPr/>
            <p:nvPr/>
          </p:nvGrpSpPr>
          <p:grpSpPr>
            <a:xfrm>
              <a:off x="2623904" y="1476964"/>
              <a:ext cx="1364245" cy="273000"/>
              <a:chOff x="2623904" y="1476964"/>
              <a:chExt cx="1364245" cy="273000"/>
            </a:xfrm>
          </p:grpSpPr>
          <p:sp>
            <p:nvSpPr>
              <p:cNvPr id="7998" name="Google Shape;7998;p60"/>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60"/>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60"/>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60"/>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60"/>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3" name="Google Shape;8003;p60"/>
            <p:cNvGrpSpPr/>
            <p:nvPr/>
          </p:nvGrpSpPr>
          <p:grpSpPr>
            <a:xfrm>
              <a:off x="2623907" y="1749775"/>
              <a:ext cx="1364245" cy="273000"/>
              <a:chOff x="2623907" y="1749775"/>
              <a:chExt cx="1364245" cy="273000"/>
            </a:xfrm>
          </p:grpSpPr>
          <p:sp>
            <p:nvSpPr>
              <p:cNvPr id="8004" name="Google Shape;8004;p60"/>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60"/>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60"/>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60"/>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60"/>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9" name="Google Shape;8009;p60"/>
            <p:cNvGrpSpPr/>
            <p:nvPr/>
          </p:nvGrpSpPr>
          <p:grpSpPr>
            <a:xfrm>
              <a:off x="2623904" y="2027936"/>
              <a:ext cx="1364245" cy="273000"/>
              <a:chOff x="2623904" y="2027936"/>
              <a:chExt cx="1364245" cy="273000"/>
            </a:xfrm>
          </p:grpSpPr>
          <p:sp>
            <p:nvSpPr>
              <p:cNvPr id="8010" name="Google Shape;8010;p60"/>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60"/>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60"/>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60"/>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60"/>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15" name="Google Shape;8015;p60"/>
          <p:cNvGrpSpPr/>
          <p:nvPr/>
        </p:nvGrpSpPr>
        <p:grpSpPr>
          <a:xfrm>
            <a:off x="2592706" y="2444193"/>
            <a:ext cx="1387541" cy="159124"/>
            <a:chOff x="3200660" y="2180272"/>
            <a:chExt cx="2563824" cy="378237"/>
          </a:xfrm>
        </p:grpSpPr>
        <p:sp>
          <p:nvSpPr>
            <p:cNvPr id="8016" name="Google Shape;8016;p60"/>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60"/>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60"/>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60"/>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60"/>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60"/>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60"/>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60"/>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60"/>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60"/>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60"/>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60"/>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60"/>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60"/>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60"/>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60"/>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60"/>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60"/>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4" name="Google Shape;8034;p60"/>
          <p:cNvGrpSpPr/>
          <p:nvPr/>
        </p:nvGrpSpPr>
        <p:grpSpPr>
          <a:xfrm>
            <a:off x="2589231" y="2722018"/>
            <a:ext cx="1390502" cy="159625"/>
            <a:chOff x="3530150" y="2790075"/>
            <a:chExt cx="1962600" cy="225300"/>
          </a:xfrm>
        </p:grpSpPr>
        <p:sp>
          <p:nvSpPr>
            <p:cNvPr id="8035" name="Google Shape;8035;p60"/>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60"/>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7" name="Google Shape;8037;p60"/>
          <p:cNvGrpSpPr/>
          <p:nvPr/>
        </p:nvGrpSpPr>
        <p:grpSpPr>
          <a:xfrm>
            <a:off x="2589884" y="3000344"/>
            <a:ext cx="1411629" cy="153761"/>
            <a:chOff x="3558802" y="4011427"/>
            <a:chExt cx="1866000" cy="111300"/>
          </a:xfrm>
        </p:grpSpPr>
        <p:sp>
          <p:nvSpPr>
            <p:cNvPr id="8038" name="Google Shape;8038;p60"/>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60"/>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0" name="Google Shape;8040;p60"/>
          <p:cNvGrpSpPr/>
          <p:nvPr/>
        </p:nvGrpSpPr>
        <p:grpSpPr>
          <a:xfrm>
            <a:off x="2589576" y="2205744"/>
            <a:ext cx="1383503" cy="119749"/>
            <a:chOff x="3465975" y="2270276"/>
            <a:chExt cx="1986364" cy="171929"/>
          </a:xfrm>
        </p:grpSpPr>
        <p:sp>
          <p:nvSpPr>
            <p:cNvPr id="8041" name="Google Shape;8041;p60"/>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60"/>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60"/>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60"/>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60"/>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60"/>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60"/>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60"/>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9" name="Google Shape;8049;p60"/>
          <p:cNvGrpSpPr/>
          <p:nvPr/>
        </p:nvGrpSpPr>
        <p:grpSpPr>
          <a:xfrm>
            <a:off x="2600584" y="3569394"/>
            <a:ext cx="1369531" cy="195460"/>
            <a:chOff x="723300" y="4253549"/>
            <a:chExt cx="2276482" cy="324900"/>
          </a:xfrm>
        </p:grpSpPr>
        <p:sp>
          <p:nvSpPr>
            <p:cNvPr id="8050" name="Google Shape;8050;p60"/>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0"/>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60"/>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60"/>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60"/>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5" name="Google Shape;8055;p60"/>
          <p:cNvGrpSpPr/>
          <p:nvPr/>
        </p:nvGrpSpPr>
        <p:grpSpPr>
          <a:xfrm>
            <a:off x="2590145" y="3270574"/>
            <a:ext cx="1389066" cy="180119"/>
            <a:chOff x="705948" y="3788465"/>
            <a:chExt cx="2308953" cy="299400"/>
          </a:xfrm>
        </p:grpSpPr>
        <p:sp>
          <p:nvSpPr>
            <p:cNvPr id="8056" name="Google Shape;8056;p60"/>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60"/>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60"/>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60"/>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60"/>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1" name="Google Shape;8061;p60"/>
          <p:cNvGrpSpPr/>
          <p:nvPr/>
        </p:nvGrpSpPr>
        <p:grpSpPr>
          <a:xfrm>
            <a:off x="2638082" y="3883554"/>
            <a:ext cx="1304609" cy="294074"/>
            <a:chOff x="2658741" y="4097347"/>
            <a:chExt cx="1304609" cy="294074"/>
          </a:xfrm>
        </p:grpSpPr>
        <p:grpSp>
          <p:nvGrpSpPr>
            <p:cNvPr id="8062" name="Google Shape;8062;p60"/>
            <p:cNvGrpSpPr/>
            <p:nvPr/>
          </p:nvGrpSpPr>
          <p:grpSpPr>
            <a:xfrm>
              <a:off x="2658741" y="4097347"/>
              <a:ext cx="118572" cy="294074"/>
              <a:chOff x="3343310" y="4475555"/>
              <a:chExt cx="127717" cy="316753"/>
            </a:xfrm>
          </p:grpSpPr>
          <p:sp>
            <p:nvSpPr>
              <p:cNvPr id="8063" name="Google Shape;8063;p60"/>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60"/>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5" name="Google Shape;8065;p60"/>
            <p:cNvGrpSpPr/>
            <p:nvPr/>
          </p:nvGrpSpPr>
          <p:grpSpPr>
            <a:xfrm>
              <a:off x="3815519" y="4098388"/>
              <a:ext cx="147831" cy="291991"/>
              <a:chOff x="3527539" y="4476677"/>
              <a:chExt cx="159232" cy="314510"/>
            </a:xfrm>
          </p:grpSpPr>
          <p:sp>
            <p:nvSpPr>
              <p:cNvPr id="8066" name="Google Shape;8066;p6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6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8" name="Google Shape;8068;p60"/>
            <p:cNvGrpSpPr/>
            <p:nvPr/>
          </p:nvGrpSpPr>
          <p:grpSpPr>
            <a:xfrm>
              <a:off x="3511696" y="4098388"/>
              <a:ext cx="147831" cy="291991"/>
              <a:chOff x="3527539" y="4476677"/>
              <a:chExt cx="159232" cy="314510"/>
            </a:xfrm>
          </p:grpSpPr>
          <p:sp>
            <p:nvSpPr>
              <p:cNvPr id="8069" name="Google Shape;8069;p6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6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1" name="Google Shape;8071;p60"/>
            <p:cNvGrpSpPr/>
            <p:nvPr/>
          </p:nvGrpSpPr>
          <p:grpSpPr>
            <a:xfrm>
              <a:off x="3207874" y="4098388"/>
              <a:ext cx="147831" cy="291991"/>
              <a:chOff x="3527539" y="4476677"/>
              <a:chExt cx="159232" cy="314510"/>
            </a:xfrm>
          </p:grpSpPr>
          <p:sp>
            <p:nvSpPr>
              <p:cNvPr id="8072" name="Google Shape;8072;p6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6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4" name="Google Shape;8074;p60"/>
            <p:cNvGrpSpPr/>
            <p:nvPr/>
          </p:nvGrpSpPr>
          <p:grpSpPr>
            <a:xfrm>
              <a:off x="2933305" y="4097347"/>
              <a:ext cx="118572" cy="294074"/>
              <a:chOff x="3343310" y="4475555"/>
              <a:chExt cx="127717" cy="316753"/>
            </a:xfrm>
          </p:grpSpPr>
          <p:sp>
            <p:nvSpPr>
              <p:cNvPr id="8075" name="Google Shape;8075;p60"/>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60"/>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77" name="Google Shape;8077;p60"/>
          <p:cNvGrpSpPr/>
          <p:nvPr/>
        </p:nvGrpSpPr>
        <p:grpSpPr>
          <a:xfrm>
            <a:off x="4256912" y="1866676"/>
            <a:ext cx="1433821" cy="191501"/>
            <a:chOff x="4273350" y="2080469"/>
            <a:chExt cx="1433821" cy="191501"/>
          </a:xfrm>
        </p:grpSpPr>
        <p:grpSp>
          <p:nvGrpSpPr>
            <p:cNvPr id="8078" name="Google Shape;8078;p60"/>
            <p:cNvGrpSpPr/>
            <p:nvPr/>
          </p:nvGrpSpPr>
          <p:grpSpPr>
            <a:xfrm>
              <a:off x="4273350" y="2080469"/>
              <a:ext cx="1433821" cy="0"/>
              <a:chOff x="5224975" y="2962250"/>
              <a:chExt cx="1544400" cy="0"/>
            </a:xfrm>
          </p:grpSpPr>
          <p:cxnSp>
            <p:nvCxnSpPr>
              <p:cNvPr id="8079" name="Google Shape;8079;p60"/>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080" name="Google Shape;8080;p60"/>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8081" name="Google Shape;8081;p60"/>
            <p:cNvGrpSpPr/>
            <p:nvPr/>
          </p:nvGrpSpPr>
          <p:grpSpPr>
            <a:xfrm>
              <a:off x="4273350" y="2271969"/>
              <a:ext cx="1433821" cy="0"/>
              <a:chOff x="5224975" y="2962250"/>
              <a:chExt cx="1544400" cy="0"/>
            </a:xfrm>
          </p:grpSpPr>
          <p:cxnSp>
            <p:nvCxnSpPr>
              <p:cNvPr id="8082" name="Google Shape;8082;p60"/>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083" name="Google Shape;8083;p60"/>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8084" name="Google Shape;8084;p60"/>
          <p:cNvGrpSpPr/>
          <p:nvPr/>
        </p:nvGrpSpPr>
        <p:grpSpPr>
          <a:xfrm>
            <a:off x="4258467" y="969244"/>
            <a:ext cx="1430711" cy="743389"/>
            <a:chOff x="5159450" y="1919950"/>
            <a:chExt cx="1541050" cy="862500"/>
          </a:xfrm>
        </p:grpSpPr>
        <p:sp>
          <p:nvSpPr>
            <p:cNvPr id="8085" name="Google Shape;8085;p60"/>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fr-FR"/>
            </a:p>
          </p:txBody>
        </p:sp>
        <p:grpSp>
          <p:nvGrpSpPr>
            <p:cNvPr id="8086" name="Google Shape;8086;p60"/>
            <p:cNvGrpSpPr/>
            <p:nvPr/>
          </p:nvGrpSpPr>
          <p:grpSpPr>
            <a:xfrm>
              <a:off x="5159450" y="1919950"/>
              <a:ext cx="1541050" cy="862500"/>
              <a:chOff x="5159450" y="1919950"/>
              <a:chExt cx="1541050" cy="862500"/>
            </a:xfrm>
          </p:grpSpPr>
          <p:cxnSp>
            <p:nvCxnSpPr>
              <p:cNvPr id="8087" name="Google Shape;8087;p60"/>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8088" name="Google Shape;8088;p60"/>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8089" name="Google Shape;8089;p60"/>
          <p:cNvGrpSpPr/>
          <p:nvPr/>
        </p:nvGrpSpPr>
        <p:grpSpPr>
          <a:xfrm>
            <a:off x="4248581" y="2192571"/>
            <a:ext cx="1450484" cy="1052087"/>
            <a:chOff x="5230575" y="1554475"/>
            <a:chExt cx="2137150" cy="1550150"/>
          </a:xfrm>
        </p:grpSpPr>
        <p:sp>
          <p:nvSpPr>
            <p:cNvPr id="8090" name="Google Shape;8090;p60"/>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60"/>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60"/>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60"/>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60"/>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60"/>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60"/>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60"/>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60"/>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60"/>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60"/>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60"/>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60"/>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3" name="Google Shape;8103;p60"/>
          <p:cNvGrpSpPr/>
          <p:nvPr/>
        </p:nvGrpSpPr>
        <p:grpSpPr>
          <a:xfrm rot="10800000">
            <a:off x="4265131" y="3284761"/>
            <a:ext cx="1417383" cy="887946"/>
            <a:chOff x="5645403" y="2920021"/>
            <a:chExt cx="2650800" cy="2180614"/>
          </a:xfrm>
        </p:grpSpPr>
        <p:sp>
          <p:nvSpPr>
            <p:cNvPr id="8104" name="Google Shape;8104;p60"/>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05" name="Google Shape;8105;p60"/>
            <p:cNvCxnSpPr>
              <a:stCxn id="8104"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8106" name="Google Shape;8106;p60"/>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07" name="Google Shape;8107;p60"/>
            <p:cNvCxnSpPr>
              <a:endCxn id="8106"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8108" name="Google Shape;8108;p60"/>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09" name="Google Shape;8109;p60"/>
            <p:cNvCxnSpPr>
              <a:stCxn id="8108"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8110" name="Google Shape;8110;p60"/>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11" name="Google Shape;8111;p60"/>
            <p:cNvCxnSpPr>
              <a:endCxn id="8110"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8112" name="Google Shape;8112;p60"/>
          <p:cNvGrpSpPr/>
          <p:nvPr/>
        </p:nvGrpSpPr>
        <p:grpSpPr>
          <a:xfrm>
            <a:off x="7365491" y="2188116"/>
            <a:ext cx="1071743" cy="1021579"/>
            <a:chOff x="7189833" y="2022667"/>
            <a:chExt cx="1251159" cy="1192597"/>
          </a:xfrm>
        </p:grpSpPr>
        <p:sp>
          <p:nvSpPr>
            <p:cNvPr id="8113" name="Google Shape;8113;p60"/>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60"/>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60"/>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60"/>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7" name="Google Shape;8117;p60"/>
          <p:cNvGrpSpPr/>
          <p:nvPr/>
        </p:nvGrpSpPr>
        <p:grpSpPr>
          <a:xfrm>
            <a:off x="706762" y="2614523"/>
            <a:ext cx="1695374" cy="1560837"/>
            <a:chOff x="727421" y="2828315"/>
            <a:chExt cx="1695374" cy="1560837"/>
          </a:xfrm>
        </p:grpSpPr>
        <p:grpSp>
          <p:nvGrpSpPr>
            <p:cNvPr id="8118" name="Google Shape;8118;p60"/>
            <p:cNvGrpSpPr/>
            <p:nvPr/>
          </p:nvGrpSpPr>
          <p:grpSpPr>
            <a:xfrm>
              <a:off x="819108" y="2882501"/>
              <a:ext cx="103104" cy="1426186"/>
              <a:chOff x="4674013" y="3100904"/>
              <a:chExt cx="122758" cy="1698043"/>
            </a:xfrm>
          </p:grpSpPr>
          <p:sp>
            <p:nvSpPr>
              <p:cNvPr id="8119" name="Google Shape;8119;p60"/>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60"/>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60"/>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60"/>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60"/>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60"/>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60"/>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6" name="Google Shape;8126;p60"/>
            <p:cNvGrpSpPr/>
            <p:nvPr/>
          </p:nvGrpSpPr>
          <p:grpSpPr>
            <a:xfrm>
              <a:off x="1062475" y="2882501"/>
              <a:ext cx="103104" cy="1426186"/>
              <a:chOff x="4940438" y="3100904"/>
              <a:chExt cx="122758" cy="1698043"/>
            </a:xfrm>
          </p:grpSpPr>
          <p:sp>
            <p:nvSpPr>
              <p:cNvPr id="8127" name="Google Shape;8127;p60"/>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60"/>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60"/>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60"/>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60"/>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60"/>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60"/>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4" name="Google Shape;8134;p60"/>
            <p:cNvGrpSpPr/>
            <p:nvPr/>
          </p:nvGrpSpPr>
          <p:grpSpPr>
            <a:xfrm>
              <a:off x="1299324" y="2882501"/>
              <a:ext cx="103104" cy="1426186"/>
              <a:chOff x="5206863" y="3100904"/>
              <a:chExt cx="122758" cy="1698043"/>
            </a:xfrm>
          </p:grpSpPr>
          <p:sp>
            <p:nvSpPr>
              <p:cNvPr id="8135" name="Google Shape;8135;p60"/>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60"/>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60"/>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60"/>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60"/>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60"/>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60"/>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2" name="Google Shape;8142;p60"/>
            <p:cNvGrpSpPr/>
            <p:nvPr/>
          </p:nvGrpSpPr>
          <p:grpSpPr>
            <a:xfrm>
              <a:off x="1786057" y="2882501"/>
              <a:ext cx="103104" cy="1426186"/>
              <a:chOff x="6006138" y="3143629"/>
              <a:chExt cx="122758" cy="1698043"/>
            </a:xfrm>
          </p:grpSpPr>
          <p:sp>
            <p:nvSpPr>
              <p:cNvPr id="8143" name="Google Shape;8143;p60"/>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60"/>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60"/>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60"/>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60"/>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60"/>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60"/>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0" name="Google Shape;8150;p60"/>
            <p:cNvGrpSpPr/>
            <p:nvPr/>
          </p:nvGrpSpPr>
          <p:grpSpPr>
            <a:xfrm>
              <a:off x="2029422" y="2882501"/>
              <a:ext cx="103104" cy="1426186"/>
              <a:chOff x="6805413" y="3100904"/>
              <a:chExt cx="122758" cy="1698043"/>
            </a:xfrm>
          </p:grpSpPr>
          <p:sp>
            <p:nvSpPr>
              <p:cNvPr id="8151" name="Google Shape;8151;p60"/>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60"/>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60"/>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60"/>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60"/>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60"/>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60"/>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8" name="Google Shape;8158;p60"/>
            <p:cNvGrpSpPr/>
            <p:nvPr/>
          </p:nvGrpSpPr>
          <p:grpSpPr>
            <a:xfrm>
              <a:off x="727421" y="2828315"/>
              <a:ext cx="1695374" cy="1560837"/>
              <a:chOff x="734799" y="2782450"/>
              <a:chExt cx="1571100" cy="1577400"/>
            </a:xfrm>
          </p:grpSpPr>
          <p:cxnSp>
            <p:nvCxnSpPr>
              <p:cNvPr id="8159" name="Google Shape;8159;p60"/>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8160" name="Google Shape;8160;p60"/>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8161" name="Google Shape;8161;p60"/>
            <p:cNvGrpSpPr/>
            <p:nvPr/>
          </p:nvGrpSpPr>
          <p:grpSpPr>
            <a:xfrm>
              <a:off x="2272795" y="2882501"/>
              <a:ext cx="103104" cy="1426186"/>
              <a:chOff x="5206863" y="3100904"/>
              <a:chExt cx="122758" cy="1698043"/>
            </a:xfrm>
          </p:grpSpPr>
          <p:sp>
            <p:nvSpPr>
              <p:cNvPr id="8162" name="Google Shape;8162;p60"/>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60"/>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60"/>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60"/>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60"/>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60"/>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60"/>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9" name="Google Shape;8169;p60"/>
            <p:cNvGrpSpPr/>
            <p:nvPr/>
          </p:nvGrpSpPr>
          <p:grpSpPr>
            <a:xfrm>
              <a:off x="1542694" y="2882501"/>
              <a:ext cx="103104" cy="1426186"/>
              <a:chOff x="6006138" y="3143629"/>
              <a:chExt cx="122758" cy="1698043"/>
            </a:xfrm>
          </p:grpSpPr>
          <p:sp>
            <p:nvSpPr>
              <p:cNvPr id="8170" name="Google Shape;8170;p60"/>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60"/>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60"/>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60"/>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60"/>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60"/>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60"/>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77" name="Google Shape;8177;p60"/>
          <p:cNvGrpSpPr/>
          <p:nvPr/>
        </p:nvGrpSpPr>
        <p:grpSpPr>
          <a:xfrm>
            <a:off x="5915341" y="2192094"/>
            <a:ext cx="1248543" cy="1025319"/>
            <a:chOff x="5183758" y="1210600"/>
            <a:chExt cx="3605380" cy="2960783"/>
          </a:xfrm>
        </p:grpSpPr>
        <p:sp>
          <p:nvSpPr>
            <p:cNvPr id="8178" name="Google Shape;8178;p60"/>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60"/>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60"/>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60"/>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82" name="Google Shape;8182;p60"/>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8183" name="Google Shape;8183;p60"/>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8184" name="Google Shape;8184;p60"/>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8185" name="Google Shape;8185;p60"/>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8186" name="Google Shape;8186;p60"/>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7" name="Google Shape;8187;p60"/>
          <p:cNvGrpSpPr/>
          <p:nvPr/>
        </p:nvGrpSpPr>
        <p:grpSpPr>
          <a:xfrm>
            <a:off x="5772403" y="3330411"/>
            <a:ext cx="2664831" cy="843440"/>
            <a:chOff x="5916567" y="1099697"/>
            <a:chExt cx="2556683" cy="809211"/>
          </a:xfrm>
        </p:grpSpPr>
        <p:sp>
          <p:nvSpPr>
            <p:cNvPr id="8188" name="Google Shape;8188;p60"/>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60"/>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60"/>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60"/>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60"/>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60"/>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60"/>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60"/>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6" name="Google Shape;8196;p60"/>
          <p:cNvGrpSpPr/>
          <p:nvPr/>
        </p:nvGrpSpPr>
        <p:grpSpPr>
          <a:xfrm>
            <a:off x="5879943" y="979270"/>
            <a:ext cx="1299851" cy="1023338"/>
            <a:chOff x="5900602" y="1193063"/>
            <a:chExt cx="1299851" cy="1023338"/>
          </a:xfrm>
        </p:grpSpPr>
        <p:grpSp>
          <p:nvGrpSpPr>
            <p:cNvPr id="8197" name="Google Shape;8197;p60"/>
            <p:cNvGrpSpPr/>
            <p:nvPr/>
          </p:nvGrpSpPr>
          <p:grpSpPr>
            <a:xfrm>
              <a:off x="6743564" y="1193063"/>
              <a:ext cx="456889" cy="700379"/>
              <a:chOff x="6743564" y="1193063"/>
              <a:chExt cx="456889" cy="700379"/>
            </a:xfrm>
          </p:grpSpPr>
          <p:grpSp>
            <p:nvGrpSpPr>
              <p:cNvPr id="8198" name="Google Shape;8198;p60"/>
              <p:cNvGrpSpPr/>
              <p:nvPr/>
            </p:nvGrpSpPr>
            <p:grpSpPr>
              <a:xfrm>
                <a:off x="6743564" y="1690731"/>
                <a:ext cx="214402" cy="202710"/>
                <a:chOff x="6743564" y="1690731"/>
                <a:chExt cx="214402" cy="202710"/>
              </a:xfrm>
            </p:grpSpPr>
            <p:sp>
              <p:nvSpPr>
                <p:cNvPr id="8199" name="Google Shape;8199;p60"/>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60"/>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1" name="Google Shape;8201;p60"/>
              <p:cNvGrpSpPr/>
              <p:nvPr/>
            </p:nvGrpSpPr>
            <p:grpSpPr>
              <a:xfrm>
                <a:off x="6915505" y="1193063"/>
                <a:ext cx="284947" cy="589637"/>
                <a:chOff x="6915505" y="1193063"/>
                <a:chExt cx="284947" cy="589637"/>
              </a:xfrm>
            </p:grpSpPr>
            <p:sp>
              <p:nvSpPr>
                <p:cNvPr id="8202" name="Google Shape;8202;p60"/>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03" name="Google Shape;8203;p60"/>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8204" name="Google Shape;8204;p60"/>
            <p:cNvGrpSpPr/>
            <p:nvPr/>
          </p:nvGrpSpPr>
          <p:grpSpPr>
            <a:xfrm>
              <a:off x="6520337" y="1193063"/>
              <a:ext cx="341815" cy="801589"/>
              <a:chOff x="6520337" y="1193063"/>
              <a:chExt cx="341815" cy="801589"/>
            </a:xfrm>
          </p:grpSpPr>
          <p:grpSp>
            <p:nvGrpSpPr>
              <p:cNvPr id="8205" name="Google Shape;8205;p60"/>
              <p:cNvGrpSpPr/>
              <p:nvPr/>
            </p:nvGrpSpPr>
            <p:grpSpPr>
              <a:xfrm>
                <a:off x="6520337" y="1589527"/>
                <a:ext cx="213950" cy="405125"/>
                <a:chOff x="6520337" y="1589527"/>
                <a:chExt cx="213950" cy="405125"/>
              </a:xfrm>
            </p:grpSpPr>
            <p:sp>
              <p:nvSpPr>
                <p:cNvPr id="8206" name="Google Shape;8206;p60"/>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60"/>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8" name="Google Shape;8208;p60"/>
              <p:cNvGrpSpPr/>
              <p:nvPr/>
            </p:nvGrpSpPr>
            <p:grpSpPr>
              <a:xfrm>
                <a:off x="6577204" y="1193063"/>
                <a:ext cx="284947" cy="453562"/>
                <a:chOff x="6577204" y="1193063"/>
                <a:chExt cx="284947" cy="453562"/>
              </a:xfrm>
            </p:grpSpPr>
            <p:sp>
              <p:nvSpPr>
                <p:cNvPr id="8209" name="Google Shape;8209;p60"/>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10" name="Google Shape;8210;p60"/>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8211" name="Google Shape;8211;p60"/>
            <p:cNvGrpSpPr/>
            <p:nvPr/>
          </p:nvGrpSpPr>
          <p:grpSpPr>
            <a:xfrm>
              <a:off x="6238903" y="1193063"/>
              <a:ext cx="300475" cy="901782"/>
              <a:chOff x="6238903" y="1193063"/>
              <a:chExt cx="300475" cy="901782"/>
            </a:xfrm>
          </p:grpSpPr>
          <p:grpSp>
            <p:nvGrpSpPr>
              <p:cNvPr id="8212" name="Google Shape;8212;p60"/>
              <p:cNvGrpSpPr/>
              <p:nvPr/>
            </p:nvGrpSpPr>
            <p:grpSpPr>
              <a:xfrm>
                <a:off x="6290865" y="1489315"/>
                <a:ext cx="248514" cy="605530"/>
                <a:chOff x="6290865" y="1489315"/>
                <a:chExt cx="248514" cy="605530"/>
              </a:xfrm>
            </p:grpSpPr>
            <p:sp>
              <p:nvSpPr>
                <p:cNvPr id="8213" name="Google Shape;8213;p60"/>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60"/>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5" name="Google Shape;8215;p60"/>
              <p:cNvGrpSpPr/>
              <p:nvPr/>
            </p:nvGrpSpPr>
            <p:grpSpPr>
              <a:xfrm>
                <a:off x="6238903" y="1193063"/>
                <a:ext cx="284947" cy="327512"/>
                <a:chOff x="6238903" y="1193063"/>
                <a:chExt cx="284947" cy="327512"/>
              </a:xfrm>
            </p:grpSpPr>
            <p:sp>
              <p:nvSpPr>
                <p:cNvPr id="8216" name="Google Shape;8216;p60"/>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17" name="Google Shape;8217;p60"/>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8218" name="Google Shape;8218;p60"/>
            <p:cNvGrpSpPr/>
            <p:nvPr/>
          </p:nvGrpSpPr>
          <p:grpSpPr>
            <a:xfrm>
              <a:off x="5900602" y="1193063"/>
              <a:ext cx="444345" cy="1023338"/>
              <a:chOff x="5900602" y="1193063"/>
              <a:chExt cx="444345" cy="1023338"/>
            </a:xfrm>
          </p:grpSpPr>
          <p:grpSp>
            <p:nvGrpSpPr>
              <p:cNvPr id="8219" name="Google Shape;8219;p60"/>
              <p:cNvGrpSpPr/>
              <p:nvPr/>
            </p:nvGrpSpPr>
            <p:grpSpPr>
              <a:xfrm>
                <a:off x="6046501" y="1367785"/>
                <a:ext cx="298446" cy="848616"/>
                <a:chOff x="6046501" y="1367785"/>
                <a:chExt cx="298446" cy="848616"/>
              </a:xfrm>
            </p:grpSpPr>
            <p:sp>
              <p:nvSpPr>
                <p:cNvPr id="8220" name="Google Shape;8220;p60"/>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60"/>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2" name="Google Shape;8222;p60"/>
              <p:cNvGrpSpPr/>
              <p:nvPr/>
            </p:nvGrpSpPr>
            <p:grpSpPr>
              <a:xfrm>
                <a:off x="5900602" y="1193063"/>
                <a:ext cx="284947" cy="182312"/>
                <a:chOff x="5900602" y="1193063"/>
                <a:chExt cx="284947" cy="182312"/>
              </a:xfrm>
            </p:grpSpPr>
            <p:sp>
              <p:nvSpPr>
                <p:cNvPr id="8223" name="Google Shape;8223;p60"/>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24" name="Google Shape;8224;p60"/>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8225" name="Google Shape;8225;p60"/>
          <p:cNvGrpSpPr/>
          <p:nvPr/>
        </p:nvGrpSpPr>
        <p:grpSpPr>
          <a:xfrm>
            <a:off x="7217825" y="979415"/>
            <a:ext cx="1219413" cy="1051365"/>
            <a:chOff x="7287122" y="1165658"/>
            <a:chExt cx="1219413" cy="1051365"/>
          </a:xfrm>
        </p:grpSpPr>
        <p:grpSp>
          <p:nvGrpSpPr>
            <p:cNvPr id="8226" name="Google Shape;8226;p60"/>
            <p:cNvGrpSpPr/>
            <p:nvPr/>
          </p:nvGrpSpPr>
          <p:grpSpPr>
            <a:xfrm>
              <a:off x="7287122" y="1969723"/>
              <a:ext cx="1219413" cy="247300"/>
              <a:chOff x="7287122" y="1969723"/>
              <a:chExt cx="1219413" cy="247300"/>
            </a:xfrm>
          </p:grpSpPr>
          <p:sp>
            <p:nvSpPr>
              <p:cNvPr id="8227" name="Google Shape;8227;p60"/>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8" name="Google Shape;8228;p60"/>
              <p:cNvGrpSpPr/>
              <p:nvPr/>
            </p:nvGrpSpPr>
            <p:grpSpPr>
              <a:xfrm>
                <a:off x="7287122" y="2063892"/>
                <a:ext cx="1151753" cy="73428"/>
                <a:chOff x="7287122" y="2063892"/>
                <a:chExt cx="1151753" cy="73428"/>
              </a:xfrm>
            </p:grpSpPr>
            <p:sp>
              <p:nvSpPr>
                <p:cNvPr id="8229" name="Google Shape;8229;p60"/>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30" name="Google Shape;8230;p60"/>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8231" name="Google Shape;8231;p60"/>
            <p:cNvGrpSpPr/>
            <p:nvPr/>
          </p:nvGrpSpPr>
          <p:grpSpPr>
            <a:xfrm>
              <a:off x="7287122" y="1712201"/>
              <a:ext cx="1219403" cy="246767"/>
              <a:chOff x="7287122" y="1712201"/>
              <a:chExt cx="1219403" cy="246767"/>
            </a:xfrm>
          </p:grpSpPr>
          <p:sp>
            <p:nvSpPr>
              <p:cNvPr id="8232" name="Google Shape;8232;p60"/>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33" name="Google Shape;8233;p60"/>
              <p:cNvGrpSpPr/>
              <p:nvPr/>
            </p:nvGrpSpPr>
            <p:grpSpPr>
              <a:xfrm>
                <a:off x="7287122" y="1842861"/>
                <a:ext cx="1005303" cy="73419"/>
                <a:chOff x="7287122" y="1842861"/>
                <a:chExt cx="1005303" cy="73419"/>
              </a:xfrm>
            </p:grpSpPr>
            <p:sp>
              <p:nvSpPr>
                <p:cNvPr id="8234" name="Google Shape;8234;p60"/>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35" name="Google Shape;8235;p60"/>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8236" name="Google Shape;8236;p60"/>
            <p:cNvGrpSpPr/>
            <p:nvPr/>
          </p:nvGrpSpPr>
          <p:grpSpPr>
            <a:xfrm>
              <a:off x="7287122" y="1447520"/>
              <a:ext cx="1219403" cy="286667"/>
              <a:chOff x="7287122" y="1447520"/>
              <a:chExt cx="1219403" cy="286667"/>
            </a:xfrm>
          </p:grpSpPr>
          <p:sp>
            <p:nvSpPr>
              <p:cNvPr id="8237" name="Google Shape;8237;p60"/>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38" name="Google Shape;8238;p60"/>
              <p:cNvGrpSpPr/>
              <p:nvPr/>
            </p:nvGrpSpPr>
            <p:grpSpPr>
              <a:xfrm>
                <a:off x="7287122" y="1581977"/>
                <a:ext cx="852803" cy="73428"/>
                <a:chOff x="7287122" y="1581977"/>
                <a:chExt cx="852803" cy="73428"/>
              </a:xfrm>
            </p:grpSpPr>
            <p:sp>
              <p:nvSpPr>
                <p:cNvPr id="8239" name="Google Shape;8239;p60"/>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40" name="Google Shape;8240;p60"/>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8241" name="Google Shape;8241;p60"/>
            <p:cNvGrpSpPr/>
            <p:nvPr/>
          </p:nvGrpSpPr>
          <p:grpSpPr>
            <a:xfrm>
              <a:off x="7287122" y="1165658"/>
              <a:ext cx="1219403" cy="344253"/>
              <a:chOff x="7287122" y="1165658"/>
              <a:chExt cx="1219403" cy="344253"/>
            </a:xfrm>
          </p:grpSpPr>
          <p:sp>
            <p:nvSpPr>
              <p:cNvPr id="8242" name="Google Shape;8242;p60"/>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43" name="Google Shape;8243;p60"/>
              <p:cNvGrpSpPr/>
              <p:nvPr/>
            </p:nvGrpSpPr>
            <p:grpSpPr>
              <a:xfrm>
                <a:off x="7287122" y="1341025"/>
                <a:ext cx="695703" cy="73419"/>
                <a:chOff x="7287122" y="1341025"/>
                <a:chExt cx="695703" cy="73419"/>
              </a:xfrm>
            </p:grpSpPr>
            <p:sp>
              <p:nvSpPr>
                <p:cNvPr id="8244" name="Google Shape;8244;p60"/>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45" name="Google Shape;8245;p60"/>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249"/>
        <p:cNvGrpSpPr/>
        <p:nvPr/>
      </p:nvGrpSpPr>
      <p:grpSpPr>
        <a:xfrm>
          <a:off x="0" y="0"/>
          <a:ext cx="0" cy="0"/>
          <a:chOff x="0" y="0"/>
          <a:chExt cx="0" cy="0"/>
        </a:xfrm>
      </p:grpSpPr>
      <p:grpSp>
        <p:nvGrpSpPr>
          <p:cNvPr id="8250" name="Google Shape;8250;p61"/>
          <p:cNvGrpSpPr/>
          <p:nvPr/>
        </p:nvGrpSpPr>
        <p:grpSpPr>
          <a:xfrm>
            <a:off x="846551" y="2273217"/>
            <a:ext cx="415546" cy="355053"/>
            <a:chOff x="866243" y="2291587"/>
            <a:chExt cx="415546" cy="355053"/>
          </a:xfrm>
        </p:grpSpPr>
        <p:sp>
          <p:nvSpPr>
            <p:cNvPr id="8251" name="Google Shape;8251;p61"/>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61"/>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61"/>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61"/>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61"/>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56" name="Google Shape;8256;p61"/>
          <p:cNvSpPr/>
          <p:nvPr/>
        </p:nvSpPr>
        <p:spPr>
          <a:xfrm>
            <a:off x="1392102" y="2269439"/>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57" name="Google Shape;8257;p61"/>
          <p:cNvGrpSpPr/>
          <p:nvPr/>
        </p:nvGrpSpPr>
        <p:grpSpPr>
          <a:xfrm>
            <a:off x="1938828" y="2284205"/>
            <a:ext cx="359213" cy="327807"/>
            <a:chOff x="1958520" y="2302574"/>
            <a:chExt cx="359213" cy="327807"/>
          </a:xfrm>
        </p:grpSpPr>
        <p:sp>
          <p:nvSpPr>
            <p:cNvPr id="8258" name="Google Shape;8258;p61"/>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61"/>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61"/>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1" name="Google Shape;8261;p61"/>
          <p:cNvGrpSpPr/>
          <p:nvPr/>
        </p:nvGrpSpPr>
        <p:grpSpPr>
          <a:xfrm>
            <a:off x="2560190" y="2269057"/>
            <a:ext cx="207582" cy="359594"/>
            <a:chOff x="2656082" y="2287427"/>
            <a:chExt cx="207582" cy="359594"/>
          </a:xfrm>
        </p:grpSpPr>
        <p:sp>
          <p:nvSpPr>
            <p:cNvPr id="8262" name="Google Shape;8262;p61"/>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61"/>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61"/>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61"/>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6" name="Google Shape;8266;p61"/>
          <p:cNvGrpSpPr/>
          <p:nvPr/>
        </p:nvGrpSpPr>
        <p:grpSpPr>
          <a:xfrm>
            <a:off x="3029961" y="2303099"/>
            <a:ext cx="362991" cy="290018"/>
            <a:chOff x="3049653" y="2321468"/>
            <a:chExt cx="362991" cy="290018"/>
          </a:xfrm>
        </p:grpSpPr>
        <p:sp>
          <p:nvSpPr>
            <p:cNvPr id="8267" name="Google Shape;8267;p61"/>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61"/>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61"/>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61"/>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1" name="Google Shape;8271;p61"/>
          <p:cNvGrpSpPr/>
          <p:nvPr/>
        </p:nvGrpSpPr>
        <p:grpSpPr>
          <a:xfrm>
            <a:off x="3544551" y="2271534"/>
            <a:ext cx="422342" cy="355243"/>
            <a:chOff x="3564243" y="2289904"/>
            <a:chExt cx="422342" cy="355243"/>
          </a:xfrm>
        </p:grpSpPr>
        <p:sp>
          <p:nvSpPr>
            <p:cNvPr id="8272" name="Google Shape;8272;p61"/>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61"/>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61"/>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61"/>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61"/>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77" name="Google Shape;8277;p61"/>
          <p:cNvSpPr/>
          <p:nvPr/>
        </p:nvSpPr>
        <p:spPr>
          <a:xfrm>
            <a:off x="4124143" y="2269820"/>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78" name="Google Shape;8278;p61"/>
          <p:cNvGrpSpPr/>
          <p:nvPr/>
        </p:nvGrpSpPr>
        <p:grpSpPr>
          <a:xfrm>
            <a:off x="4668202" y="2271344"/>
            <a:ext cx="359594" cy="353909"/>
            <a:chOff x="4687894" y="2289713"/>
            <a:chExt cx="359594" cy="353909"/>
          </a:xfrm>
        </p:grpSpPr>
        <p:sp>
          <p:nvSpPr>
            <p:cNvPr id="8279" name="Google Shape;8279;p61"/>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61"/>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61"/>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82" name="Google Shape;8282;p61"/>
          <p:cNvSpPr/>
          <p:nvPr/>
        </p:nvSpPr>
        <p:spPr>
          <a:xfrm>
            <a:off x="5214928" y="226870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83" name="Google Shape;8283;p61"/>
          <p:cNvGrpSpPr/>
          <p:nvPr/>
        </p:nvGrpSpPr>
        <p:grpSpPr>
          <a:xfrm>
            <a:off x="6352932" y="2289857"/>
            <a:ext cx="263567" cy="317614"/>
            <a:chOff x="6421399" y="2308227"/>
            <a:chExt cx="263567" cy="317614"/>
          </a:xfrm>
        </p:grpSpPr>
        <p:sp>
          <p:nvSpPr>
            <p:cNvPr id="8284" name="Google Shape;8284;p61"/>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61"/>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61"/>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61"/>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8" name="Google Shape;8288;p61"/>
          <p:cNvGrpSpPr/>
          <p:nvPr/>
        </p:nvGrpSpPr>
        <p:grpSpPr>
          <a:xfrm>
            <a:off x="6850501" y="2277250"/>
            <a:ext cx="360356" cy="343462"/>
            <a:chOff x="6870193" y="2295620"/>
            <a:chExt cx="360356" cy="343462"/>
          </a:xfrm>
        </p:grpSpPr>
        <p:sp>
          <p:nvSpPr>
            <p:cNvPr id="8289" name="Google Shape;8289;p61"/>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61"/>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1" name="Google Shape;8291;p61"/>
          <p:cNvGrpSpPr/>
          <p:nvPr/>
        </p:nvGrpSpPr>
        <p:grpSpPr>
          <a:xfrm>
            <a:off x="7421773" y="2284490"/>
            <a:ext cx="342192" cy="327140"/>
            <a:chOff x="7441465" y="2302860"/>
            <a:chExt cx="342192" cy="327140"/>
          </a:xfrm>
        </p:grpSpPr>
        <p:sp>
          <p:nvSpPr>
            <p:cNvPr id="8292" name="Google Shape;8292;p61"/>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61"/>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4" name="Google Shape;8294;p61"/>
          <p:cNvGrpSpPr/>
          <p:nvPr/>
        </p:nvGrpSpPr>
        <p:grpSpPr>
          <a:xfrm>
            <a:off x="7969991" y="2331837"/>
            <a:ext cx="332761" cy="234066"/>
            <a:chOff x="7989683" y="2350207"/>
            <a:chExt cx="332761" cy="234066"/>
          </a:xfrm>
        </p:grpSpPr>
        <p:sp>
          <p:nvSpPr>
            <p:cNvPr id="8295" name="Google Shape;8295;p61"/>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61"/>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61"/>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61"/>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61"/>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61"/>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1" name="Google Shape;8301;p61"/>
          <p:cNvGrpSpPr/>
          <p:nvPr/>
        </p:nvGrpSpPr>
        <p:grpSpPr>
          <a:xfrm>
            <a:off x="5803602" y="2291381"/>
            <a:ext cx="315327" cy="314978"/>
            <a:chOff x="5823294" y="2309751"/>
            <a:chExt cx="315327" cy="314978"/>
          </a:xfrm>
        </p:grpSpPr>
        <p:sp>
          <p:nvSpPr>
            <p:cNvPr id="8302" name="Google Shape;8302;p61"/>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61"/>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61"/>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61"/>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61"/>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61"/>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61"/>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61"/>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61"/>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61"/>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61"/>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61"/>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61"/>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61"/>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61"/>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61"/>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61"/>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9" name="Google Shape;8319;p61"/>
          <p:cNvGrpSpPr/>
          <p:nvPr/>
        </p:nvGrpSpPr>
        <p:grpSpPr>
          <a:xfrm>
            <a:off x="2477583" y="2725790"/>
            <a:ext cx="370930" cy="370549"/>
            <a:chOff x="2497275" y="2744159"/>
            <a:chExt cx="370930" cy="370549"/>
          </a:xfrm>
        </p:grpSpPr>
        <p:sp>
          <p:nvSpPr>
            <p:cNvPr id="8320" name="Google Shape;8320;p61"/>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61"/>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61"/>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61"/>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61"/>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61"/>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6" name="Google Shape;8326;p61"/>
          <p:cNvGrpSpPr/>
          <p:nvPr/>
        </p:nvGrpSpPr>
        <p:grpSpPr>
          <a:xfrm>
            <a:off x="841248" y="2728108"/>
            <a:ext cx="371883" cy="365691"/>
            <a:chOff x="860940" y="2746477"/>
            <a:chExt cx="371883" cy="365691"/>
          </a:xfrm>
        </p:grpSpPr>
        <p:sp>
          <p:nvSpPr>
            <p:cNvPr id="8327" name="Google Shape;8327;p61"/>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61"/>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61"/>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61"/>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61"/>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2" name="Google Shape;8332;p61"/>
          <p:cNvGrpSpPr/>
          <p:nvPr/>
        </p:nvGrpSpPr>
        <p:grpSpPr>
          <a:xfrm>
            <a:off x="1431144" y="2747889"/>
            <a:ext cx="283985" cy="341080"/>
            <a:chOff x="1493849" y="2775533"/>
            <a:chExt cx="283985" cy="341080"/>
          </a:xfrm>
        </p:grpSpPr>
        <p:sp>
          <p:nvSpPr>
            <p:cNvPr id="8333" name="Google Shape;8333;p61"/>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61"/>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5" name="Google Shape;8335;p61"/>
          <p:cNvGrpSpPr/>
          <p:nvPr/>
        </p:nvGrpSpPr>
        <p:grpSpPr>
          <a:xfrm>
            <a:off x="1933144" y="2756052"/>
            <a:ext cx="372835" cy="342573"/>
            <a:chOff x="1952836" y="2774422"/>
            <a:chExt cx="372835" cy="342573"/>
          </a:xfrm>
        </p:grpSpPr>
        <p:sp>
          <p:nvSpPr>
            <p:cNvPr id="8336" name="Google Shape;8336;p61"/>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61"/>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61"/>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9" name="Google Shape;8339;p61"/>
          <p:cNvGrpSpPr/>
          <p:nvPr/>
        </p:nvGrpSpPr>
        <p:grpSpPr>
          <a:xfrm>
            <a:off x="3060224" y="2726107"/>
            <a:ext cx="332729" cy="372518"/>
            <a:chOff x="3079916" y="2744477"/>
            <a:chExt cx="332729" cy="372518"/>
          </a:xfrm>
        </p:grpSpPr>
        <p:sp>
          <p:nvSpPr>
            <p:cNvPr id="8340" name="Google Shape;8340;p61"/>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61"/>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61"/>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3" name="Google Shape;8343;p61"/>
          <p:cNvGrpSpPr/>
          <p:nvPr/>
        </p:nvGrpSpPr>
        <p:grpSpPr>
          <a:xfrm>
            <a:off x="3600884" y="2727155"/>
            <a:ext cx="336889" cy="355592"/>
            <a:chOff x="3620576" y="2745525"/>
            <a:chExt cx="336889" cy="355592"/>
          </a:xfrm>
        </p:grpSpPr>
        <p:sp>
          <p:nvSpPr>
            <p:cNvPr id="8344" name="Google Shape;8344;p61"/>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61"/>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6" name="Google Shape;8346;p61"/>
          <p:cNvGrpSpPr/>
          <p:nvPr/>
        </p:nvGrpSpPr>
        <p:grpSpPr>
          <a:xfrm>
            <a:off x="4107123" y="2742334"/>
            <a:ext cx="380393" cy="363118"/>
            <a:chOff x="4126815" y="2760704"/>
            <a:chExt cx="380393" cy="363118"/>
          </a:xfrm>
        </p:grpSpPr>
        <p:sp>
          <p:nvSpPr>
            <p:cNvPr id="8347" name="Google Shape;8347;p61"/>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61"/>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61"/>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61"/>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1" name="Google Shape;8351;p61"/>
          <p:cNvGrpSpPr/>
          <p:nvPr/>
        </p:nvGrpSpPr>
        <p:grpSpPr>
          <a:xfrm>
            <a:off x="4656294" y="2727314"/>
            <a:ext cx="381346" cy="368644"/>
            <a:chOff x="4675986" y="2745684"/>
            <a:chExt cx="381346" cy="368644"/>
          </a:xfrm>
        </p:grpSpPr>
        <p:sp>
          <p:nvSpPr>
            <p:cNvPr id="8352" name="Google Shape;8352;p61"/>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61"/>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4" name="Google Shape;8354;p61"/>
          <p:cNvGrpSpPr/>
          <p:nvPr/>
        </p:nvGrpSpPr>
        <p:grpSpPr>
          <a:xfrm>
            <a:off x="5200924" y="2772692"/>
            <a:ext cx="373185" cy="302466"/>
            <a:chOff x="5220616" y="2791061"/>
            <a:chExt cx="373185" cy="302466"/>
          </a:xfrm>
        </p:grpSpPr>
        <p:sp>
          <p:nvSpPr>
            <p:cNvPr id="8355" name="Google Shape;8355;p61"/>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61"/>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61"/>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61"/>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61"/>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61"/>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61"/>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61"/>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61"/>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61"/>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61"/>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61"/>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61"/>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61"/>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61"/>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61"/>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61"/>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61"/>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3" name="Google Shape;8373;p61"/>
          <p:cNvGrpSpPr/>
          <p:nvPr/>
        </p:nvGrpSpPr>
        <p:grpSpPr>
          <a:xfrm>
            <a:off x="5768969" y="2754147"/>
            <a:ext cx="284366" cy="344097"/>
            <a:chOff x="5864861" y="2772517"/>
            <a:chExt cx="284366" cy="344097"/>
          </a:xfrm>
        </p:grpSpPr>
        <p:sp>
          <p:nvSpPr>
            <p:cNvPr id="8374" name="Google Shape;8374;p61"/>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61"/>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61"/>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61"/>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61"/>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61"/>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80" name="Google Shape;8380;p61"/>
          <p:cNvSpPr/>
          <p:nvPr/>
        </p:nvSpPr>
        <p:spPr>
          <a:xfrm>
            <a:off x="6321177" y="275227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81" name="Google Shape;8381;p61"/>
          <p:cNvGrpSpPr/>
          <p:nvPr/>
        </p:nvGrpSpPr>
        <p:grpSpPr>
          <a:xfrm>
            <a:off x="6954467" y="2771168"/>
            <a:ext cx="255247" cy="327458"/>
            <a:chOff x="6974158" y="2789537"/>
            <a:chExt cx="255247" cy="327458"/>
          </a:xfrm>
        </p:grpSpPr>
        <p:sp>
          <p:nvSpPr>
            <p:cNvPr id="8382" name="Google Shape;8382;p61"/>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61"/>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61"/>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61"/>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61"/>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61"/>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8" name="Google Shape;8388;p61"/>
          <p:cNvGrpSpPr/>
          <p:nvPr/>
        </p:nvGrpSpPr>
        <p:grpSpPr>
          <a:xfrm>
            <a:off x="7511005" y="2771930"/>
            <a:ext cx="244291" cy="326314"/>
            <a:chOff x="7530697" y="2790299"/>
            <a:chExt cx="244291" cy="326314"/>
          </a:xfrm>
        </p:grpSpPr>
        <p:sp>
          <p:nvSpPr>
            <p:cNvPr id="8389" name="Google Shape;8389;p61"/>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61"/>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61"/>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61"/>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61"/>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61"/>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5" name="Google Shape;8395;p61"/>
          <p:cNvGrpSpPr/>
          <p:nvPr/>
        </p:nvGrpSpPr>
        <p:grpSpPr>
          <a:xfrm>
            <a:off x="7968499" y="2813878"/>
            <a:ext cx="332348" cy="283985"/>
            <a:chOff x="7988191" y="2832248"/>
            <a:chExt cx="332348" cy="283985"/>
          </a:xfrm>
        </p:grpSpPr>
        <p:sp>
          <p:nvSpPr>
            <p:cNvPr id="8396" name="Google Shape;8396;p61"/>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61"/>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61"/>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99" name="Google Shape;8399;p61"/>
          <p:cNvSpPr/>
          <p:nvPr/>
        </p:nvSpPr>
        <p:spPr>
          <a:xfrm>
            <a:off x="2478726" y="3226757"/>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00" name="Google Shape;8400;p61"/>
          <p:cNvGrpSpPr/>
          <p:nvPr/>
        </p:nvGrpSpPr>
        <p:grpSpPr>
          <a:xfrm>
            <a:off x="3568748" y="3239998"/>
            <a:ext cx="364484" cy="262423"/>
            <a:chOff x="3588440" y="3258368"/>
            <a:chExt cx="364484" cy="262423"/>
          </a:xfrm>
        </p:grpSpPr>
        <p:sp>
          <p:nvSpPr>
            <p:cNvPr id="8401" name="Google Shape;8401;p61"/>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61"/>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61"/>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61"/>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61"/>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61"/>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07" name="Google Shape;8407;p61"/>
          <p:cNvSpPr/>
          <p:nvPr/>
        </p:nvSpPr>
        <p:spPr>
          <a:xfrm>
            <a:off x="5243634" y="321148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08" name="Google Shape;8408;p61"/>
          <p:cNvGrpSpPr/>
          <p:nvPr/>
        </p:nvGrpSpPr>
        <p:grpSpPr>
          <a:xfrm>
            <a:off x="5746125" y="3209355"/>
            <a:ext cx="364865" cy="324822"/>
            <a:chOff x="5765817" y="3227724"/>
            <a:chExt cx="364865" cy="324822"/>
          </a:xfrm>
        </p:grpSpPr>
        <p:sp>
          <p:nvSpPr>
            <p:cNvPr id="8409" name="Google Shape;8409;p61"/>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61"/>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61"/>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2" name="Google Shape;8412;p61"/>
          <p:cNvGrpSpPr/>
          <p:nvPr/>
        </p:nvGrpSpPr>
        <p:grpSpPr>
          <a:xfrm>
            <a:off x="6208891" y="3219294"/>
            <a:ext cx="446539" cy="303895"/>
            <a:chOff x="6228583" y="3237664"/>
            <a:chExt cx="446539" cy="303895"/>
          </a:xfrm>
        </p:grpSpPr>
        <p:sp>
          <p:nvSpPr>
            <p:cNvPr id="8413" name="Google Shape;8413;p61"/>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61"/>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61"/>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61"/>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61"/>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61"/>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61"/>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61"/>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61"/>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61"/>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61"/>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61"/>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61"/>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61"/>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61"/>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61"/>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61"/>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0" name="Google Shape;8430;p61"/>
          <p:cNvGrpSpPr/>
          <p:nvPr/>
        </p:nvGrpSpPr>
        <p:grpSpPr>
          <a:xfrm>
            <a:off x="846170" y="3188936"/>
            <a:ext cx="364484" cy="364897"/>
            <a:chOff x="865862" y="3207306"/>
            <a:chExt cx="364484" cy="364897"/>
          </a:xfrm>
        </p:grpSpPr>
        <p:sp>
          <p:nvSpPr>
            <p:cNvPr id="8431" name="Google Shape;8431;p61"/>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61"/>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61"/>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61"/>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61"/>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61"/>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61"/>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61"/>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61"/>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61"/>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61"/>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61"/>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61"/>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61"/>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5" name="Google Shape;8445;p61"/>
          <p:cNvGrpSpPr/>
          <p:nvPr/>
        </p:nvGrpSpPr>
        <p:grpSpPr>
          <a:xfrm>
            <a:off x="1384925" y="3208593"/>
            <a:ext cx="370168" cy="325965"/>
            <a:chOff x="1404617" y="3226962"/>
            <a:chExt cx="370168" cy="325965"/>
          </a:xfrm>
        </p:grpSpPr>
        <p:sp>
          <p:nvSpPr>
            <p:cNvPr id="8446" name="Google Shape;8446;p61"/>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61"/>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61"/>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61"/>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61"/>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61"/>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61"/>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61"/>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61"/>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5" name="Google Shape;8455;p61"/>
          <p:cNvGrpSpPr/>
          <p:nvPr/>
        </p:nvGrpSpPr>
        <p:grpSpPr>
          <a:xfrm>
            <a:off x="1933711" y="3197724"/>
            <a:ext cx="366389" cy="354481"/>
            <a:chOff x="1954741" y="3212419"/>
            <a:chExt cx="366389" cy="354481"/>
          </a:xfrm>
        </p:grpSpPr>
        <p:sp>
          <p:nvSpPr>
            <p:cNvPr id="8456" name="Google Shape;8456;p61"/>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61"/>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61"/>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61"/>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61"/>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61"/>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61"/>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3" name="Google Shape;8463;p61"/>
          <p:cNvGrpSpPr/>
          <p:nvPr/>
        </p:nvGrpSpPr>
        <p:grpSpPr>
          <a:xfrm>
            <a:off x="3023547" y="3197256"/>
            <a:ext cx="366008" cy="348670"/>
            <a:chOff x="3043239" y="3215626"/>
            <a:chExt cx="366008" cy="348670"/>
          </a:xfrm>
        </p:grpSpPr>
        <p:sp>
          <p:nvSpPr>
            <p:cNvPr id="8464" name="Google Shape;8464;p61"/>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61"/>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6" name="Google Shape;8466;p61"/>
          <p:cNvGrpSpPr/>
          <p:nvPr/>
        </p:nvGrpSpPr>
        <p:grpSpPr>
          <a:xfrm>
            <a:off x="4198641" y="3166613"/>
            <a:ext cx="209107" cy="383442"/>
            <a:chOff x="4218333" y="3184982"/>
            <a:chExt cx="209107" cy="383442"/>
          </a:xfrm>
        </p:grpSpPr>
        <p:sp>
          <p:nvSpPr>
            <p:cNvPr id="8467" name="Google Shape;8467;p61"/>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61"/>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69" name="Google Shape;8469;p61"/>
          <p:cNvSpPr/>
          <p:nvPr/>
        </p:nvSpPr>
        <p:spPr>
          <a:xfrm>
            <a:off x="4797127" y="316778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70" name="Google Shape;8470;p61"/>
          <p:cNvGrpSpPr/>
          <p:nvPr/>
        </p:nvGrpSpPr>
        <p:grpSpPr>
          <a:xfrm>
            <a:off x="6876953" y="3197637"/>
            <a:ext cx="322917" cy="347876"/>
            <a:chOff x="6896644" y="3216007"/>
            <a:chExt cx="322917" cy="347876"/>
          </a:xfrm>
        </p:grpSpPr>
        <p:sp>
          <p:nvSpPr>
            <p:cNvPr id="8471" name="Google Shape;8471;p61"/>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61"/>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61"/>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61"/>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61"/>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61"/>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61"/>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8" name="Google Shape;8478;p61"/>
          <p:cNvGrpSpPr/>
          <p:nvPr/>
        </p:nvGrpSpPr>
        <p:grpSpPr>
          <a:xfrm>
            <a:off x="7409674" y="3204814"/>
            <a:ext cx="334634" cy="333904"/>
            <a:chOff x="7429366" y="3223183"/>
            <a:chExt cx="334634" cy="333904"/>
          </a:xfrm>
        </p:grpSpPr>
        <p:sp>
          <p:nvSpPr>
            <p:cNvPr id="8479" name="Google Shape;8479;p61"/>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61"/>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81" name="Google Shape;8481;p61"/>
          <p:cNvSpPr/>
          <p:nvPr/>
        </p:nvSpPr>
        <p:spPr>
          <a:xfrm>
            <a:off x="8059604" y="318893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82" name="Google Shape;8482;p61"/>
          <p:cNvGrpSpPr/>
          <p:nvPr/>
        </p:nvGrpSpPr>
        <p:grpSpPr>
          <a:xfrm>
            <a:off x="5196764" y="3707114"/>
            <a:ext cx="356196" cy="265631"/>
            <a:chOff x="5216456" y="3725484"/>
            <a:chExt cx="356196" cy="265631"/>
          </a:xfrm>
        </p:grpSpPr>
        <p:sp>
          <p:nvSpPr>
            <p:cNvPr id="8483" name="Google Shape;8483;p61"/>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61"/>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5" name="Google Shape;8485;p61"/>
          <p:cNvGrpSpPr/>
          <p:nvPr/>
        </p:nvGrpSpPr>
        <p:grpSpPr>
          <a:xfrm>
            <a:off x="6829701" y="3715625"/>
            <a:ext cx="355053" cy="248038"/>
            <a:chOff x="6849393" y="3733994"/>
            <a:chExt cx="355053" cy="248038"/>
          </a:xfrm>
        </p:grpSpPr>
        <p:sp>
          <p:nvSpPr>
            <p:cNvPr id="8486" name="Google Shape;8486;p61"/>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61"/>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61"/>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61"/>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61"/>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1" name="Google Shape;8491;p61"/>
          <p:cNvGrpSpPr/>
          <p:nvPr/>
        </p:nvGrpSpPr>
        <p:grpSpPr>
          <a:xfrm>
            <a:off x="7899305" y="3696318"/>
            <a:ext cx="392111" cy="280206"/>
            <a:chOff x="7918997" y="3714687"/>
            <a:chExt cx="392111" cy="280206"/>
          </a:xfrm>
        </p:grpSpPr>
        <p:sp>
          <p:nvSpPr>
            <p:cNvPr id="8492" name="Google Shape;8492;p61"/>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61"/>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61"/>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61"/>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61"/>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97" name="Google Shape;8497;p61"/>
          <p:cNvSpPr/>
          <p:nvPr/>
        </p:nvSpPr>
        <p:spPr>
          <a:xfrm>
            <a:off x="847662" y="3675995"/>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98" name="Google Shape;8498;p61"/>
          <p:cNvGrpSpPr/>
          <p:nvPr/>
        </p:nvGrpSpPr>
        <p:grpSpPr>
          <a:xfrm>
            <a:off x="1389085" y="3662594"/>
            <a:ext cx="357720" cy="355148"/>
            <a:chOff x="1408777" y="3680964"/>
            <a:chExt cx="357720" cy="355148"/>
          </a:xfrm>
        </p:grpSpPr>
        <p:sp>
          <p:nvSpPr>
            <p:cNvPr id="8499" name="Google Shape;8499;p61"/>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61"/>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61"/>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61"/>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61"/>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4" name="Google Shape;8504;p61"/>
          <p:cNvGrpSpPr/>
          <p:nvPr/>
        </p:nvGrpSpPr>
        <p:grpSpPr>
          <a:xfrm>
            <a:off x="1933144" y="3662594"/>
            <a:ext cx="357720" cy="355148"/>
            <a:chOff x="1952836" y="3680964"/>
            <a:chExt cx="357720" cy="355148"/>
          </a:xfrm>
        </p:grpSpPr>
        <p:sp>
          <p:nvSpPr>
            <p:cNvPr id="8505" name="Google Shape;8505;p61"/>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61"/>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61"/>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61"/>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61"/>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0" name="Google Shape;8510;p61"/>
          <p:cNvGrpSpPr/>
          <p:nvPr/>
        </p:nvGrpSpPr>
        <p:grpSpPr>
          <a:xfrm>
            <a:off x="2477202" y="3662594"/>
            <a:ext cx="357720" cy="355148"/>
            <a:chOff x="2496894" y="3680964"/>
            <a:chExt cx="357720" cy="355148"/>
          </a:xfrm>
        </p:grpSpPr>
        <p:sp>
          <p:nvSpPr>
            <p:cNvPr id="8511" name="Google Shape;8511;p61"/>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61"/>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61"/>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61"/>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61"/>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6" name="Google Shape;8516;p61"/>
          <p:cNvGrpSpPr/>
          <p:nvPr/>
        </p:nvGrpSpPr>
        <p:grpSpPr>
          <a:xfrm>
            <a:off x="3021292" y="3662689"/>
            <a:ext cx="356164" cy="355815"/>
            <a:chOff x="3040984" y="3681059"/>
            <a:chExt cx="356164" cy="355815"/>
          </a:xfrm>
        </p:grpSpPr>
        <p:sp>
          <p:nvSpPr>
            <p:cNvPr id="8517" name="Google Shape;8517;p61"/>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61"/>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61"/>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0" name="Google Shape;8520;p61"/>
          <p:cNvGrpSpPr/>
          <p:nvPr/>
        </p:nvGrpSpPr>
        <p:grpSpPr>
          <a:xfrm>
            <a:off x="3564589" y="3680821"/>
            <a:ext cx="358069" cy="317995"/>
            <a:chOff x="3584280" y="3699191"/>
            <a:chExt cx="358069" cy="317995"/>
          </a:xfrm>
        </p:grpSpPr>
        <p:sp>
          <p:nvSpPr>
            <p:cNvPr id="8521" name="Google Shape;8521;p61"/>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61"/>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61"/>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61"/>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5" name="Google Shape;8525;p61"/>
          <p:cNvGrpSpPr/>
          <p:nvPr/>
        </p:nvGrpSpPr>
        <p:grpSpPr>
          <a:xfrm>
            <a:off x="4109790" y="3662689"/>
            <a:ext cx="355402" cy="354291"/>
            <a:chOff x="4129482" y="3681059"/>
            <a:chExt cx="355402" cy="354291"/>
          </a:xfrm>
        </p:grpSpPr>
        <p:sp>
          <p:nvSpPr>
            <p:cNvPr id="8526" name="Google Shape;8526;p61"/>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61"/>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61"/>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61"/>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0" name="Google Shape;8530;p61"/>
          <p:cNvGrpSpPr/>
          <p:nvPr/>
        </p:nvGrpSpPr>
        <p:grpSpPr>
          <a:xfrm>
            <a:off x="4653849" y="3661927"/>
            <a:ext cx="355434" cy="355815"/>
            <a:chOff x="4673540" y="3680297"/>
            <a:chExt cx="355434" cy="355815"/>
          </a:xfrm>
        </p:grpSpPr>
        <p:sp>
          <p:nvSpPr>
            <p:cNvPr id="8531" name="Google Shape;8531;p61"/>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61"/>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61"/>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4" name="Google Shape;8534;p61"/>
          <p:cNvGrpSpPr/>
          <p:nvPr/>
        </p:nvGrpSpPr>
        <p:grpSpPr>
          <a:xfrm>
            <a:off x="5759716" y="3680821"/>
            <a:ext cx="317645" cy="318757"/>
            <a:chOff x="5779408" y="3699191"/>
            <a:chExt cx="317645" cy="318757"/>
          </a:xfrm>
        </p:grpSpPr>
        <p:sp>
          <p:nvSpPr>
            <p:cNvPr id="8535" name="Google Shape;8535;p61"/>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61"/>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37" name="Google Shape;8537;p61"/>
          <p:cNvSpPr/>
          <p:nvPr/>
        </p:nvSpPr>
        <p:spPr>
          <a:xfrm>
            <a:off x="6284881" y="3676090"/>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38" name="Google Shape;8538;p61"/>
          <p:cNvGrpSpPr/>
          <p:nvPr/>
        </p:nvGrpSpPr>
        <p:grpSpPr>
          <a:xfrm>
            <a:off x="7370743" y="3662499"/>
            <a:ext cx="372073" cy="355243"/>
            <a:chOff x="7390435" y="3680868"/>
            <a:chExt cx="372073" cy="355243"/>
          </a:xfrm>
        </p:grpSpPr>
        <p:sp>
          <p:nvSpPr>
            <p:cNvPr id="8539" name="Google Shape;8539;p61"/>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61"/>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61"/>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61"/>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61"/>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61"/>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5" name="Google Shape;8545;p61"/>
          <p:cNvGrpSpPr/>
          <p:nvPr/>
        </p:nvGrpSpPr>
        <p:grpSpPr>
          <a:xfrm>
            <a:off x="1392301" y="4119346"/>
            <a:ext cx="374709" cy="374010"/>
            <a:chOff x="1421638" y="4125629"/>
            <a:chExt cx="374709" cy="374010"/>
          </a:xfrm>
        </p:grpSpPr>
        <p:sp>
          <p:nvSpPr>
            <p:cNvPr id="8546" name="Google Shape;8546;p61"/>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61"/>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8" name="Google Shape;8548;p61"/>
          <p:cNvGrpSpPr/>
          <p:nvPr/>
        </p:nvGrpSpPr>
        <p:grpSpPr>
          <a:xfrm>
            <a:off x="1943917" y="4135255"/>
            <a:ext cx="357720" cy="342192"/>
            <a:chOff x="1973254" y="4156304"/>
            <a:chExt cx="357720" cy="342192"/>
          </a:xfrm>
        </p:grpSpPr>
        <p:sp>
          <p:nvSpPr>
            <p:cNvPr id="8549" name="Google Shape;8549;p61"/>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61"/>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61"/>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61"/>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61"/>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61"/>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5" name="Google Shape;8555;p61"/>
          <p:cNvGrpSpPr/>
          <p:nvPr/>
        </p:nvGrpSpPr>
        <p:grpSpPr>
          <a:xfrm>
            <a:off x="2494422" y="4136192"/>
            <a:ext cx="341049" cy="340318"/>
            <a:chOff x="2523759" y="4135505"/>
            <a:chExt cx="341049" cy="340318"/>
          </a:xfrm>
        </p:grpSpPr>
        <p:sp>
          <p:nvSpPr>
            <p:cNvPr id="8556" name="Google Shape;8556;p61"/>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61"/>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8" name="Google Shape;8558;p61"/>
          <p:cNvGrpSpPr/>
          <p:nvPr/>
        </p:nvGrpSpPr>
        <p:grpSpPr>
          <a:xfrm>
            <a:off x="3011266" y="4131175"/>
            <a:ext cx="392079" cy="350353"/>
            <a:chOff x="3040603" y="4130360"/>
            <a:chExt cx="392079" cy="350353"/>
          </a:xfrm>
        </p:grpSpPr>
        <p:sp>
          <p:nvSpPr>
            <p:cNvPr id="8559" name="Google Shape;8559;p61"/>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61"/>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61"/>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61"/>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61"/>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61"/>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61"/>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61"/>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61"/>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61"/>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9" name="Google Shape;8569;p61"/>
          <p:cNvGrpSpPr/>
          <p:nvPr/>
        </p:nvGrpSpPr>
        <p:grpSpPr>
          <a:xfrm>
            <a:off x="3632807" y="4136192"/>
            <a:ext cx="232955" cy="340318"/>
            <a:chOff x="3662144" y="4135505"/>
            <a:chExt cx="232955" cy="340318"/>
          </a:xfrm>
        </p:grpSpPr>
        <p:sp>
          <p:nvSpPr>
            <p:cNvPr id="8570" name="Google Shape;8570;p61"/>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61"/>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61"/>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61"/>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4" name="Google Shape;8574;p61"/>
          <p:cNvGrpSpPr/>
          <p:nvPr/>
        </p:nvGrpSpPr>
        <p:grpSpPr>
          <a:xfrm>
            <a:off x="4119801" y="4122029"/>
            <a:ext cx="344065" cy="368644"/>
            <a:chOff x="4149138" y="4121151"/>
            <a:chExt cx="344065" cy="368644"/>
          </a:xfrm>
        </p:grpSpPr>
        <p:sp>
          <p:nvSpPr>
            <p:cNvPr id="8575" name="Google Shape;8575;p61"/>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61"/>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61"/>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61"/>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61"/>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61"/>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61"/>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61"/>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61"/>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61"/>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61"/>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61"/>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87" name="Google Shape;8587;p61"/>
          <p:cNvSpPr/>
          <p:nvPr/>
        </p:nvSpPr>
        <p:spPr>
          <a:xfrm>
            <a:off x="4662717" y="4136335"/>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8" name="Google Shape;8588;p61"/>
          <p:cNvGrpSpPr/>
          <p:nvPr/>
        </p:nvGrpSpPr>
        <p:grpSpPr>
          <a:xfrm>
            <a:off x="5176925" y="4174949"/>
            <a:ext cx="397763" cy="262804"/>
            <a:chOff x="5206262" y="4174817"/>
            <a:chExt cx="397763" cy="262804"/>
          </a:xfrm>
        </p:grpSpPr>
        <p:sp>
          <p:nvSpPr>
            <p:cNvPr id="8589" name="Google Shape;8589;p61"/>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61"/>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61"/>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61"/>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61"/>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61"/>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61"/>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6" name="Google Shape;8596;p61"/>
          <p:cNvGrpSpPr/>
          <p:nvPr/>
        </p:nvGrpSpPr>
        <p:grpSpPr>
          <a:xfrm>
            <a:off x="5698279" y="4161342"/>
            <a:ext cx="440505" cy="290018"/>
            <a:chOff x="5727616" y="4204699"/>
            <a:chExt cx="440505" cy="290018"/>
          </a:xfrm>
        </p:grpSpPr>
        <p:sp>
          <p:nvSpPr>
            <p:cNvPr id="8597" name="Google Shape;8597;p61"/>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61"/>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61"/>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61"/>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61"/>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61"/>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61"/>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61"/>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5" name="Google Shape;8605;p61"/>
          <p:cNvGrpSpPr/>
          <p:nvPr/>
        </p:nvGrpSpPr>
        <p:grpSpPr>
          <a:xfrm>
            <a:off x="6380726" y="4124093"/>
            <a:ext cx="159950" cy="364516"/>
            <a:chOff x="6410063" y="4135124"/>
            <a:chExt cx="159950" cy="364516"/>
          </a:xfrm>
        </p:grpSpPr>
        <p:sp>
          <p:nvSpPr>
            <p:cNvPr id="8606" name="Google Shape;8606;p61"/>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61"/>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61"/>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61"/>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0" name="Google Shape;8610;p61"/>
          <p:cNvGrpSpPr/>
          <p:nvPr/>
        </p:nvGrpSpPr>
        <p:grpSpPr>
          <a:xfrm>
            <a:off x="6641065" y="4124284"/>
            <a:ext cx="214378" cy="364135"/>
            <a:chOff x="6924652" y="4135505"/>
            <a:chExt cx="214378" cy="364135"/>
          </a:xfrm>
        </p:grpSpPr>
        <p:sp>
          <p:nvSpPr>
            <p:cNvPr id="8611" name="Google Shape;8611;p61"/>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61"/>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61"/>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61"/>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15" name="Google Shape;8615;p61"/>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dirty="0">
                <a:solidFill>
                  <a:schemeClr val="lt1"/>
                </a:solidFill>
              </a:rPr>
              <a:t>You can </a:t>
            </a:r>
            <a:r>
              <a:rPr lang="en" sz="1100" b="1" dirty="0">
                <a:solidFill>
                  <a:schemeClr val="hlink"/>
                </a:solidFill>
              </a:rPr>
              <a:t>resize </a:t>
            </a:r>
            <a:r>
              <a:rPr lang="en" sz="1100" dirty="0">
                <a:solidFill>
                  <a:schemeClr val="lt1"/>
                </a:solidFill>
              </a:rPr>
              <a:t>these icons without losing quality.</a:t>
            </a:r>
            <a:endParaRPr sz="1100" dirty="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dirty="0">
                <a:solidFill>
                  <a:schemeClr val="lt1"/>
                </a:solidFill>
              </a:rPr>
              <a:t>You can </a:t>
            </a:r>
            <a:r>
              <a:rPr lang="en" sz="1100" b="1" dirty="0">
                <a:solidFill>
                  <a:schemeClr val="hlink"/>
                </a:solidFill>
              </a:rPr>
              <a:t>change the stroke and fill color</a:t>
            </a:r>
            <a:r>
              <a:rPr lang="en" sz="1100" dirty="0">
                <a:solidFill>
                  <a:schemeClr val="lt1"/>
                </a:solidFill>
              </a:rPr>
              <a:t>; just select the icon and click on the </a:t>
            </a:r>
            <a:r>
              <a:rPr lang="en" sz="1100" b="1" dirty="0">
                <a:solidFill>
                  <a:schemeClr val="hlink"/>
                </a:solidFill>
              </a:rPr>
              <a:t>paint bucket/pen</a:t>
            </a:r>
            <a:r>
              <a:rPr lang="en" sz="1100" dirty="0">
                <a:solidFill>
                  <a:schemeClr val="lt1"/>
                </a:solidFill>
              </a:rPr>
              <a:t>.</a:t>
            </a:r>
            <a:endParaRPr sz="1100" dirty="0">
              <a:solidFill>
                <a:schemeClr val="lt1"/>
              </a:solidFill>
            </a:endParaRPr>
          </a:p>
          <a:p>
            <a:pPr marL="0" lvl="0" indent="0" algn="ctr" rtl="0">
              <a:lnSpc>
                <a:spcPct val="100000"/>
              </a:lnSpc>
              <a:spcBef>
                <a:spcPts val="0"/>
              </a:spcBef>
              <a:spcAft>
                <a:spcPts val="0"/>
              </a:spcAft>
              <a:buNone/>
            </a:pPr>
            <a:r>
              <a:rPr lang="en" sz="1100" dirty="0">
                <a:solidFill>
                  <a:schemeClr val="lt1"/>
                </a:solidFill>
              </a:rPr>
              <a:t>In Google Slides, you can also use </a:t>
            </a:r>
            <a:r>
              <a:rPr lang="en" sz="1100" b="1" dirty="0">
                <a:solidFill>
                  <a:schemeClr val="hlink"/>
                </a:solidFill>
                <a:uFill>
                  <a:noFill/>
                </a:uFill>
                <a:hlinkClick r:id="rId3"/>
              </a:rPr>
              <a:t>Flaticon’s extension</a:t>
            </a:r>
            <a:r>
              <a:rPr lang="en" sz="1100" dirty="0">
                <a:solidFill>
                  <a:schemeClr val="lt1"/>
                </a:solidFill>
              </a:rPr>
              <a:t>, allowing you to customize and add even more icons.</a:t>
            </a:r>
            <a:br>
              <a:rPr lang="en" sz="1100" dirty="0">
                <a:solidFill>
                  <a:srgbClr val="435D74"/>
                </a:solidFill>
              </a:rPr>
            </a:br>
            <a:endParaRPr sz="1100" dirty="0">
              <a:solidFill>
                <a:srgbClr val="435D74"/>
              </a:solidFill>
            </a:endParaRPr>
          </a:p>
        </p:txBody>
      </p:sp>
      <p:sp>
        <p:nvSpPr>
          <p:cNvPr id="8616" name="Google Shape;8616;p61"/>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8617" name="Google Shape;8617;p61"/>
          <p:cNvGrpSpPr/>
          <p:nvPr/>
        </p:nvGrpSpPr>
        <p:grpSpPr>
          <a:xfrm>
            <a:off x="841240" y="4119220"/>
            <a:ext cx="374177" cy="374263"/>
            <a:chOff x="775325" y="4143525"/>
            <a:chExt cx="468776" cy="468884"/>
          </a:xfrm>
        </p:grpSpPr>
        <p:sp>
          <p:nvSpPr>
            <p:cNvPr id="8618" name="Google Shape;8618;p61"/>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61"/>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61"/>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61"/>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2" name="Google Shape;8622;p61"/>
          <p:cNvGrpSpPr/>
          <p:nvPr/>
        </p:nvGrpSpPr>
        <p:grpSpPr>
          <a:xfrm>
            <a:off x="7015917" y="4114633"/>
            <a:ext cx="219464" cy="383437"/>
            <a:chOff x="1426400" y="1814750"/>
            <a:chExt cx="407850" cy="712575"/>
          </a:xfrm>
        </p:grpSpPr>
        <p:sp>
          <p:nvSpPr>
            <p:cNvPr id="8623" name="Google Shape;8623;p61"/>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61"/>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61"/>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6" name="Google Shape;8626;p61"/>
          <p:cNvGrpSpPr/>
          <p:nvPr/>
        </p:nvGrpSpPr>
        <p:grpSpPr>
          <a:xfrm>
            <a:off x="7391519" y="4149408"/>
            <a:ext cx="313833" cy="313887"/>
            <a:chOff x="1910075" y="2021700"/>
            <a:chExt cx="583225" cy="583325"/>
          </a:xfrm>
        </p:grpSpPr>
        <p:sp>
          <p:nvSpPr>
            <p:cNvPr id="8627" name="Google Shape;8627;p61"/>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61"/>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61"/>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0" name="Google Shape;8630;p61"/>
          <p:cNvGrpSpPr/>
          <p:nvPr/>
        </p:nvGrpSpPr>
        <p:grpSpPr>
          <a:xfrm>
            <a:off x="7861486" y="4189187"/>
            <a:ext cx="441255" cy="234329"/>
            <a:chOff x="2749275" y="2099575"/>
            <a:chExt cx="820025" cy="435475"/>
          </a:xfrm>
        </p:grpSpPr>
        <p:sp>
          <p:nvSpPr>
            <p:cNvPr id="8631" name="Google Shape;8631;p61"/>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61"/>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E3E7EA"/>
            </a:solidFill>
            <a:ln w="9525" cap="rnd"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61"/>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61"/>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8638"/>
        <p:cNvGrpSpPr/>
        <p:nvPr/>
      </p:nvGrpSpPr>
      <p:grpSpPr>
        <a:xfrm>
          <a:off x="0" y="0"/>
          <a:ext cx="0" cy="0"/>
          <a:chOff x="0" y="0"/>
          <a:chExt cx="0" cy="0"/>
        </a:xfrm>
      </p:grpSpPr>
      <p:grpSp>
        <p:nvGrpSpPr>
          <p:cNvPr id="8639" name="Google Shape;8639;p62"/>
          <p:cNvGrpSpPr/>
          <p:nvPr/>
        </p:nvGrpSpPr>
        <p:grpSpPr>
          <a:xfrm>
            <a:off x="1989449" y="4101269"/>
            <a:ext cx="374774" cy="346073"/>
            <a:chOff x="1989449" y="4282269"/>
            <a:chExt cx="374774" cy="346073"/>
          </a:xfrm>
        </p:grpSpPr>
        <p:sp>
          <p:nvSpPr>
            <p:cNvPr id="8640" name="Google Shape;8640;p62"/>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62"/>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62"/>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62"/>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62"/>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5" name="Google Shape;8645;p62"/>
          <p:cNvGrpSpPr/>
          <p:nvPr/>
        </p:nvGrpSpPr>
        <p:grpSpPr>
          <a:xfrm>
            <a:off x="2487439" y="4099740"/>
            <a:ext cx="198775" cy="348972"/>
            <a:chOff x="2487439" y="4280740"/>
            <a:chExt cx="198775" cy="348972"/>
          </a:xfrm>
        </p:grpSpPr>
        <p:sp>
          <p:nvSpPr>
            <p:cNvPr id="8646" name="Google Shape;8646;p62"/>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62"/>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62"/>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62"/>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0" name="Google Shape;8650;p62"/>
          <p:cNvGrpSpPr/>
          <p:nvPr/>
        </p:nvGrpSpPr>
        <p:grpSpPr>
          <a:xfrm>
            <a:off x="2810958" y="4092923"/>
            <a:ext cx="353145" cy="361873"/>
            <a:chOff x="2810958" y="4273923"/>
            <a:chExt cx="353145" cy="361873"/>
          </a:xfrm>
        </p:grpSpPr>
        <p:sp>
          <p:nvSpPr>
            <p:cNvPr id="8651" name="Google Shape;8651;p62"/>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62"/>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62"/>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62"/>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62"/>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62"/>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62"/>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8" name="Google Shape;8658;p62"/>
          <p:cNvGrpSpPr/>
          <p:nvPr/>
        </p:nvGrpSpPr>
        <p:grpSpPr>
          <a:xfrm>
            <a:off x="6275635" y="4101651"/>
            <a:ext cx="209383" cy="366778"/>
            <a:chOff x="6275635" y="4282651"/>
            <a:chExt cx="209383" cy="366778"/>
          </a:xfrm>
        </p:grpSpPr>
        <p:sp>
          <p:nvSpPr>
            <p:cNvPr id="8659" name="Google Shape;8659;p62"/>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62"/>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1" name="Google Shape;8661;p62"/>
          <p:cNvGrpSpPr/>
          <p:nvPr/>
        </p:nvGrpSpPr>
        <p:grpSpPr>
          <a:xfrm>
            <a:off x="6701186" y="4102033"/>
            <a:ext cx="280292" cy="366396"/>
            <a:chOff x="6701186" y="4283033"/>
            <a:chExt cx="280292" cy="366396"/>
          </a:xfrm>
        </p:grpSpPr>
        <p:sp>
          <p:nvSpPr>
            <p:cNvPr id="8662" name="Google Shape;8662;p62"/>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62"/>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4" name="Google Shape;8664;p62"/>
          <p:cNvGrpSpPr/>
          <p:nvPr/>
        </p:nvGrpSpPr>
        <p:grpSpPr>
          <a:xfrm>
            <a:off x="2609571" y="3643958"/>
            <a:ext cx="373627" cy="347347"/>
            <a:chOff x="2609571" y="3824958"/>
            <a:chExt cx="373627" cy="347347"/>
          </a:xfrm>
        </p:grpSpPr>
        <p:sp>
          <p:nvSpPr>
            <p:cNvPr id="8665" name="Google Shape;8665;p62"/>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62"/>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67" name="Google Shape;8667;p62"/>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68" name="Google Shape;8668;p62"/>
          <p:cNvGrpSpPr/>
          <p:nvPr/>
        </p:nvGrpSpPr>
        <p:grpSpPr>
          <a:xfrm>
            <a:off x="916127" y="3626056"/>
            <a:ext cx="221902" cy="380795"/>
            <a:chOff x="916127" y="3807056"/>
            <a:chExt cx="221902" cy="380795"/>
          </a:xfrm>
        </p:grpSpPr>
        <p:sp>
          <p:nvSpPr>
            <p:cNvPr id="8669" name="Google Shape;8669;p62"/>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62"/>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62"/>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62"/>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73" name="Google Shape;8673;p62"/>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62"/>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75" name="Google Shape;8675;p62"/>
          <p:cNvGrpSpPr/>
          <p:nvPr/>
        </p:nvGrpSpPr>
        <p:grpSpPr>
          <a:xfrm>
            <a:off x="3513010" y="3635134"/>
            <a:ext cx="362223" cy="361108"/>
            <a:chOff x="3513010" y="3816134"/>
            <a:chExt cx="362223" cy="361108"/>
          </a:xfrm>
        </p:grpSpPr>
        <p:sp>
          <p:nvSpPr>
            <p:cNvPr id="8676" name="Google Shape;8676;p62"/>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62"/>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62"/>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62"/>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0" name="Google Shape;8680;p62"/>
          <p:cNvGrpSpPr/>
          <p:nvPr/>
        </p:nvGrpSpPr>
        <p:grpSpPr>
          <a:xfrm>
            <a:off x="3950316" y="3639307"/>
            <a:ext cx="369805" cy="353782"/>
            <a:chOff x="3950316" y="3820307"/>
            <a:chExt cx="369805" cy="353782"/>
          </a:xfrm>
        </p:grpSpPr>
        <p:sp>
          <p:nvSpPr>
            <p:cNvPr id="8681" name="Google Shape;8681;p62"/>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62"/>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62"/>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62"/>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5" name="Google Shape;8685;p62"/>
          <p:cNvGrpSpPr/>
          <p:nvPr/>
        </p:nvGrpSpPr>
        <p:grpSpPr>
          <a:xfrm>
            <a:off x="1761909" y="3630961"/>
            <a:ext cx="307974" cy="371716"/>
            <a:chOff x="1761909" y="3811961"/>
            <a:chExt cx="307974" cy="371716"/>
          </a:xfrm>
        </p:grpSpPr>
        <p:sp>
          <p:nvSpPr>
            <p:cNvPr id="8686" name="Google Shape;8686;p62"/>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62"/>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62"/>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62"/>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62"/>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62"/>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62"/>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62"/>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62"/>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62"/>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6" name="Google Shape;8696;p62"/>
          <p:cNvGrpSpPr/>
          <p:nvPr/>
        </p:nvGrpSpPr>
        <p:grpSpPr>
          <a:xfrm>
            <a:off x="5373342" y="3627935"/>
            <a:ext cx="231395" cy="353145"/>
            <a:chOff x="5373342" y="3808935"/>
            <a:chExt cx="231395" cy="353145"/>
          </a:xfrm>
        </p:grpSpPr>
        <p:sp>
          <p:nvSpPr>
            <p:cNvPr id="8697" name="Google Shape;8697;p62"/>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62"/>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62"/>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62"/>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62"/>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62"/>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62"/>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62"/>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62"/>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06" name="Google Shape;8706;p62"/>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07" name="Google Shape;8707;p62"/>
          <p:cNvGrpSpPr/>
          <p:nvPr/>
        </p:nvGrpSpPr>
        <p:grpSpPr>
          <a:xfrm>
            <a:off x="5833775" y="3628445"/>
            <a:ext cx="235185" cy="352253"/>
            <a:chOff x="5833775" y="3809445"/>
            <a:chExt cx="235185" cy="352253"/>
          </a:xfrm>
        </p:grpSpPr>
        <p:sp>
          <p:nvSpPr>
            <p:cNvPr id="8708" name="Google Shape;8708;p62"/>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62"/>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62"/>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1" name="Google Shape;8711;p62"/>
          <p:cNvGrpSpPr/>
          <p:nvPr/>
        </p:nvGrpSpPr>
        <p:grpSpPr>
          <a:xfrm>
            <a:off x="4942472" y="3628318"/>
            <a:ext cx="238976" cy="352762"/>
            <a:chOff x="4942472" y="3809318"/>
            <a:chExt cx="238976" cy="352762"/>
          </a:xfrm>
        </p:grpSpPr>
        <p:sp>
          <p:nvSpPr>
            <p:cNvPr id="8712" name="Google Shape;8712;p62"/>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62"/>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62"/>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62"/>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62"/>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62"/>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62"/>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9" name="Google Shape;8719;p62"/>
          <p:cNvGrpSpPr/>
          <p:nvPr/>
        </p:nvGrpSpPr>
        <p:grpSpPr>
          <a:xfrm>
            <a:off x="6266525" y="3626788"/>
            <a:ext cx="260223" cy="353527"/>
            <a:chOff x="6266525" y="3807788"/>
            <a:chExt cx="260223" cy="353527"/>
          </a:xfrm>
        </p:grpSpPr>
        <p:sp>
          <p:nvSpPr>
            <p:cNvPr id="8720" name="Google Shape;8720;p62"/>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62"/>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62"/>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62"/>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24" name="Google Shape;8724;p62"/>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5" name="Google Shape;8725;p62"/>
          <p:cNvGrpSpPr/>
          <p:nvPr/>
        </p:nvGrpSpPr>
        <p:grpSpPr>
          <a:xfrm>
            <a:off x="7184363" y="3628604"/>
            <a:ext cx="202184" cy="352762"/>
            <a:chOff x="7184363" y="3809604"/>
            <a:chExt cx="202184" cy="352762"/>
          </a:xfrm>
        </p:grpSpPr>
        <p:sp>
          <p:nvSpPr>
            <p:cNvPr id="8726" name="Google Shape;8726;p62"/>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62"/>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8" name="Google Shape;8728;p62"/>
          <p:cNvGrpSpPr/>
          <p:nvPr/>
        </p:nvGrpSpPr>
        <p:grpSpPr>
          <a:xfrm>
            <a:off x="7571624" y="3627935"/>
            <a:ext cx="292047" cy="352762"/>
            <a:chOff x="7571624" y="3808935"/>
            <a:chExt cx="292047" cy="352762"/>
          </a:xfrm>
        </p:grpSpPr>
        <p:sp>
          <p:nvSpPr>
            <p:cNvPr id="8729" name="Google Shape;8729;p62"/>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62"/>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62"/>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62"/>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62"/>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62"/>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5" name="Google Shape;8735;p62"/>
          <p:cNvGrpSpPr/>
          <p:nvPr/>
        </p:nvGrpSpPr>
        <p:grpSpPr>
          <a:xfrm>
            <a:off x="2174559" y="3175116"/>
            <a:ext cx="364135" cy="359930"/>
            <a:chOff x="2174559" y="3356116"/>
            <a:chExt cx="364135" cy="359930"/>
          </a:xfrm>
        </p:grpSpPr>
        <p:sp>
          <p:nvSpPr>
            <p:cNvPr id="8736" name="Google Shape;8736;p62"/>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62"/>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8" name="Google Shape;8738;p62"/>
          <p:cNvGrpSpPr/>
          <p:nvPr/>
        </p:nvGrpSpPr>
        <p:grpSpPr>
          <a:xfrm>
            <a:off x="1731934" y="3174639"/>
            <a:ext cx="368371" cy="361554"/>
            <a:chOff x="1731934" y="3355639"/>
            <a:chExt cx="368371" cy="361554"/>
          </a:xfrm>
        </p:grpSpPr>
        <p:sp>
          <p:nvSpPr>
            <p:cNvPr id="8739" name="Google Shape;8739;p62"/>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62"/>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1" name="Google Shape;8741;p62"/>
          <p:cNvGrpSpPr/>
          <p:nvPr/>
        </p:nvGrpSpPr>
        <p:grpSpPr>
          <a:xfrm>
            <a:off x="3990517" y="3173173"/>
            <a:ext cx="279559" cy="363402"/>
            <a:chOff x="3990517" y="3354173"/>
            <a:chExt cx="279559" cy="363402"/>
          </a:xfrm>
        </p:grpSpPr>
        <p:sp>
          <p:nvSpPr>
            <p:cNvPr id="8742" name="Google Shape;8742;p62"/>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62"/>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62"/>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5" name="Google Shape;8745;p62"/>
          <p:cNvGrpSpPr/>
          <p:nvPr/>
        </p:nvGrpSpPr>
        <p:grpSpPr>
          <a:xfrm>
            <a:off x="3497847" y="3236374"/>
            <a:ext cx="379680" cy="237606"/>
            <a:chOff x="3497847" y="3417374"/>
            <a:chExt cx="379680" cy="237606"/>
          </a:xfrm>
        </p:grpSpPr>
        <p:sp>
          <p:nvSpPr>
            <p:cNvPr id="8746" name="Google Shape;8746;p62"/>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62"/>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62"/>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62"/>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0" name="Google Shape;8750;p62"/>
          <p:cNvGrpSpPr/>
          <p:nvPr/>
        </p:nvGrpSpPr>
        <p:grpSpPr>
          <a:xfrm>
            <a:off x="2612597" y="3186075"/>
            <a:ext cx="376271" cy="337982"/>
            <a:chOff x="2612597" y="3367075"/>
            <a:chExt cx="376271" cy="337982"/>
          </a:xfrm>
        </p:grpSpPr>
        <p:sp>
          <p:nvSpPr>
            <p:cNvPr id="8751" name="Google Shape;8751;p62"/>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62"/>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3" name="Google Shape;8753;p62"/>
          <p:cNvGrpSpPr/>
          <p:nvPr/>
        </p:nvGrpSpPr>
        <p:grpSpPr>
          <a:xfrm>
            <a:off x="3071914" y="3183431"/>
            <a:ext cx="343652" cy="342505"/>
            <a:chOff x="3071914" y="3364431"/>
            <a:chExt cx="343652" cy="342505"/>
          </a:xfrm>
        </p:grpSpPr>
        <p:sp>
          <p:nvSpPr>
            <p:cNvPr id="8754" name="Google Shape;8754;p62"/>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62"/>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62"/>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62"/>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62"/>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9" name="Google Shape;8759;p62"/>
          <p:cNvGrpSpPr/>
          <p:nvPr/>
        </p:nvGrpSpPr>
        <p:grpSpPr>
          <a:xfrm>
            <a:off x="897141" y="3178875"/>
            <a:ext cx="257962" cy="352762"/>
            <a:chOff x="897141" y="3359875"/>
            <a:chExt cx="257962" cy="352762"/>
          </a:xfrm>
        </p:grpSpPr>
        <p:sp>
          <p:nvSpPr>
            <p:cNvPr id="8760" name="Google Shape;8760;p62"/>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62"/>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62"/>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62"/>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62"/>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62"/>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62"/>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62"/>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8" name="Google Shape;8768;p62"/>
          <p:cNvGrpSpPr/>
          <p:nvPr/>
        </p:nvGrpSpPr>
        <p:grpSpPr>
          <a:xfrm>
            <a:off x="1333682" y="3163330"/>
            <a:ext cx="271213" cy="383088"/>
            <a:chOff x="1333682" y="3344330"/>
            <a:chExt cx="271213" cy="383088"/>
          </a:xfrm>
        </p:grpSpPr>
        <p:sp>
          <p:nvSpPr>
            <p:cNvPr id="8769" name="Google Shape;8769;p62"/>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62"/>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62"/>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62"/>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62"/>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62"/>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62"/>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62"/>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62"/>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62"/>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62"/>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0" name="Google Shape;8780;p62"/>
          <p:cNvGrpSpPr/>
          <p:nvPr/>
        </p:nvGrpSpPr>
        <p:grpSpPr>
          <a:xfrm>
            <a:off x="6664394" y="3165974"/>
            <a:ext cx="353113" cy="351998"/>
            <a:chOff x="6664394" y="3346974"/>
            <a:chExt cx="353113" cy="351998"/>
          </a:xfrm>
        </p:grpSpPr>
        <p:sp>
          <p:nvSpPr>
            <p:cNvPr id="8781" name="Google Shape;8781;p62"/>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62"/>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62"/>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62"/>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62"/>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6" name="Google Shape;8786;p62"/>
          <p:cNvGrpSpPr/>
          <p:nvPr/>
        </p:nvGrpSpPr>
        <p:grpSpPr>
          <a:xfrm>
            <a:off x="849741" y="1778307"/>
            <a:ext cx="399398" cy="375443"/>
            <a:chOff x="849741" y="1959307"/>
            <a:chExt cx="399398" cy="375443"/>
          </a:xfrm>
        </p:grpSpPr>
        <p:sp>
          <p:nvSpPr>
            <p:cNvPr id="8787" name="Google Shape;8787;p62"/>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62"/>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9" name="Google Shape;8789;p62"/>
          <p:cNvGrpSpPr/>
          <p:nvPr/>
        </p:nvGrpSpPr>
        <p:grpSpPr>
          <a:xfrm>
            <a:off x="1284212" y="1782766"/>
            <a:ext cx="379489" cy="366046"/>
            <a:chOff x="1284212" y="1963766"/>
            <a:chExt cx="379489" cy="366046"/>
          </a:xfrm>
        </p:grpSpPr>
        <p:sp>
          <p:nvSpPr>
            <p:cNvPr id="8790" name="Google Shape;8790;p62"/>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62"/>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2" name="Google Shape;8792;p62"/>
          <p:cNvGrpSpPr/>
          <p:nvPr/>
        </p:nvGrpSpPr>
        <p:grpSpPr>
          <a:xfrm>
            <a:off x="3037766" y="1788564"/>
            <a:ext cx="370219" cy="354928"/>
            <a:chOff x="3037766" y="1969564"/>
            <a:chExt cx="370219" cy="354928"/>
          </a:xfrm>
        </p:grpSpPr>
        <p:sp>
          <p:nvSpPr>
            <p:cNvPr id="8793" name="Google Shape;8793;p62"/>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62"/>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62"/>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62"/>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7" name="Google Shape;8797;p62"/>
          <p:cNvGrpSpPr/>
          <p:nvPr/>
        </p:nvGrpSpPr>
        <p:grpSpPr>
          <a:xfrm>
            <a:off x="3982553" y="1790730"/>
            <a:ext cx="304566" cy="350501"/>
            <a:chOff x="3982553" y="1971730"/>
            <a:chExt cx="304566" cy="350501"/>
          </a:xfrm>
        </p:grpSpPr>
        <p:sp>
          <p:nvSpPr>
            <p:cNvPr id="8798" name="Google Shape;8798;p62"/>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62"/>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0" name="Google Shape;8800;p62"/>
          <p:cNvGrpSpPr/>
          <p:nvPr/>
        </p:nvGrpSpPr>
        <p:grpSpPr>
          <a:xfrm>
            <a:off x="2567841" y="1813124"/>
            <a:ext cx="399812" cy="306477"/>
            <a:chOff x="2567841" y="1994124"/>
            <a:chExt cx="399812" cy="306477"/>
          </a:xfrm>
        </p:grpSpPr>
        <p:sp>
          <p:nvSpPr>
            <p:cNvPr id="8801" name="Google Shape;8801;p62"/>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62"/>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62"/>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4" name="Google Shape;8804;p62"/>
          <p:cNvGrpSpPr/>
          <p:nvPr/>
        </p:nvGrpSpPr>
        <p:grpSpPr>
          <a:xfrm>
            <a:off x="2212084" y="1779358"/>
            <a:ext cx="324698" cy="372863"/>
            <a:chOff x="2212084" y="1960358"/>
            <a:chExt cx="324698" cy="372863"/>
          </a:xfrm>
        </p:grpSpPr>
        <p:sp>
          <p:nvSpPr>
            <p:cNvPr id="8805" name="Google Shape;8805;p62"/>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62"/>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62"/>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8" name="Google Shape;8808;p62"/>
          <p:cNvGrpSpPr/>
          <p:nvPr/>
        </p:nvGrpSpPr>
        <p:grpSpPr>
          <a:xfrm>
            <a:off x="1805901" y="1779358"/>
            <a:ext cx="284847" cy="373627"/>
            <a:chOff x="1805901" y="1960358"/>
            <a:chExt cx="284847" cy="373627"/>
          </a:xfrm>
        </p:grpSpPr>
        <p:sp>
          <p:nvSpPr>
            <p:cNvPr id="8809" name="Google Shape;8809;p62"/>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62"/>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11" name="Google Shape;8811;p62"/>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62"/>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62"/>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14" name="Google Shape;8814;p62"/>
          <p:cNvGrpSpPr/>
          <p:nvPr/>
        </p:nvGrpSpPr>
        <p:grpSpPr>
          <a:xfrm>
            <a:off x="6656812" y="1848388"/>
            <a:ext cx="368690" cy="245793"/>
            <a:chOff x="6656812" y="2029388"/>
            <a:chExt cx="368690" cy="245793"/>
          </a:xfrm>
        </p:grpSpPr>
        <p:sp>
          <p:nvSpPr>
            <p:cNvPr id="8815" name="Google Shape;8815;p62"/>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62"/>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62"/>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62"/>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62"/>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62"/>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62"/>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62"/>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62"/>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62"/>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5" name="Google Shape;8825;p62"/>
          <p:cNvGrpSpPr/>
          <p:nvPr/>
        </p:nvGrpSpPr>
        <p:grpSpPr>
          <a:xfrm>
            <a:off x="4869651" y="1831218"/>
            <a:ext cx="376654" cy="281566"/>
            <a:chOff x="4869651" y="2012218"/>
            <a:chExt cx="376654" cy="281566"/>
          </a:xfrm>
        </p:grpSpPr>
        <p:sp>
          <p:nvSpPr>
            <p:cNvPr id="8826" name="Google Shape;8826;p62"/>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62"/>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62"/>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62"/>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0" name="Google Shape;8830;p62"/>
          <p:cNvGrpSpPr/>
          <p:nvPr/>
        </p:nvGrpSpPr>
        <p:grpSpPr>
          <a:xfrm>
            <a:off x="5306224" y="1831313"/>
            <a:ext cx="367925" cy="281694"/>
            <a:chOff x="5306224" y="2012313"/>
            <a:chExt cx="367925" cy="281694"/>
          </a:xfrm>
        </p:grpSpPr>
        <p:sp>
          <p:nvSpPr>
            <p:cNvPr id="8831" name="Google Shape;8831;p62"/>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62"/>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33" name="Google Shape;8833;p62"/>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34" name="Google Shape;8834;p62"/>
          <p:cNvGrpSpPr/>
          <p:nvPr/>
        </p:nvGrpSpPr>
        <p:grpSpPr>
          <a:xfrm>
            <a:off x="6195998" y="1802102"/>
            <a:ext cx="368308" cy="338746"/>
            <a:chOff x="6195998" y="1983102"/>
            <a:chExt cx="368308" cy="338746"/>
          </a:xfrm>
        </p:grpSpPr>
        <p:sp>
          <p:nvSpPr>
            <p:cNvPr id="8835" name="Google Shape;8835;p62"/>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62"/>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62"/>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8" name="Google Shape;8838;p62"/>
          <p:cNvGrpSpPr/>
          <p:nvPr/>
        </p:nvGrpSpPr>
        <p:grpSpPr>
          <a:xfrm>
            <a:off x="7542031" y="1830835"/>
            <a:ext cx="369072" cy="280037"/>
            <a:chOff x="7542031" y="2011835"/>
            <a:chExt cx="369072" cy="280037"/>
          </a:xfrm>
        </p:grpSpPr>
        <p:sp>
          <p:nvSpPr>
            <p:cNvPr id="8839" name="Google Shape;8839;p62"/>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62"/>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62"/>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62"/>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62"/>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62"/>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62"/>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62"/>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62"/>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8" name="Google Shape;8848;p62"/>
          <p:cNvGrpSpPr/>
          <p:nvPr/>
        </p:nvGrpSpPr>
        <p:grpSpPr>
          <a:xfrm>
            <a:off x="8010427" y="3167503"/>
            <a:ext cx="278795" cy="351615"/>
            <a:chOff x="8010427" y="3348503"/>
            <a:chExt cx="278795" cy="351615"/>
          </a:xfrm>
        </p:grpSpPr>
        <p:sp>
          <p:nvSpPr>
            <p:cNvPr id="8849" name="Google Shape;8849;p62"/>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62"/>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62"/>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62"/>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53" name="Google Shape;8853;p62"/>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54" name="Google Shape;8854;p62"/>
          <p:cNvGrpSpPr/>
          <p:nvPr/>
        </p:nvGrpSpPr>
        <p:grpSpPr>
          <a:xfrm>
            <a:off x="7141900" y="3168204"/>
            <a:ext cx="281057" cy="351010"/>
            <a:chOff x="7141900" y="3349204"/>
            <a:chExt cx="281057" cy="351010"/>
          </a:xfrm>
        </p:grpSpPr>
        <p:sp>
          <p:nvSpPr>
            <p:cNvPr id="8855" name="Google Shape;8855;p62"/>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62"/>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62"/>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8" name="Google Shape;8858;p62"/>
          <p:cNvGrpSpPr/>
          <p:nvPr/>
        </p:nvGrpSpPr>
        <p:grpSpPr>
          <a:xfrm>
            <a:off x="5314188" y="3169032"/>
            <a:ext cx="363752" cy="353113"/>
            <a:chOff x="5314188" y="3350032"/>
            <a:chExt cx="363752" cy="353113"/>
          </a:xfrm>
        </p:grpSpPr>
        <p:sp>
          <p:nvSpPr>
            <p:cNvPr id="8859" name="Google Shape;8859;p62"/>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62"/>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1" name="Google Shape;8861;p62"/>
          <p:cNvGrpSpPr/>
          <p:nvPr/>
        </p:nvGrpSpPr>
        <p:grpSpPr>
          <a:xfrm>
            <a:off x="5829984" y="3169032"/>
            <a:ext cx="220755" cy="352348"/>
            <a:chOff x="5829984" y="3350032"/>
            <a:chExt cx="220755" cy="352348"/>
          </a:xfrm>
        </p:grpSpPr>
        <p:sp>
          <p:nvSpPr>
            <p:cNvPr id="8862" name="Google Shape;8862;p62"/>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62"/>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62"/>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62"/>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6" name="Google Shape;8866;p62"/>
          <p:cNvGrpSpPr/>
          <p:nvPr/>
        </p:nvGrpSpPr>
        <p:grpSpPr>
          <a:xfrm>
            <a:off x="4882170" y="3168841"/>
            <a:ext cx="358464" cy="352316"/>
            <a:chOff x="4882170" y="3349841"/>
            <a:chExt cx="358464" cy="352316"/>
          </a:xfrm>
        </p:grpSpPr>
        <p:sp>
          <p:nvSpPr>
            <p:cNvPr id="8867" name="Google Shape;8867;p62"/>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62"/>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69" name="Google Shape;8869;p62"/>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62"/>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71" name="Google Shape;8871;p62"/>
          <p:cNvGrpSpPr/>
          <p:nvPr/>
        </p:nvGrpSpPr>
        <p:grpSpPr>
          <a:xfrm>
            <a:off x="3044965" y="2254220"/>
            <a:ext cx="400194" cy="324316"/>
            <a:chOff x="3044965" y="2435220"/>
            <a:chExt cx="400194" cy="324316"/>
          </a:xfrm>
        </p:grpSpPr>
        <p:sp>
          <p:nvSpPr>
            <p:cNvPr id="8872" name="Google Shape;8872;p62"/>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62"/>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62"/>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5" name="Google Shape;8875;p62"/>
          <p:cNvGrpSpPr/>
          <p:nvPr/>
        </p:nvGrpSpPr>
        <p:grpSpPr>
          <a:xfrm>
            <a:off x="6203579" y="3167981"/>
            <a:ext cx="351615" cy="350373"/>
            <a:chOff x="6203579" y="3348981"/>
            <a:chExt cx="351615" cy="350373"/>
          </a:xfrm>
        </p:grpSpPr>
        <p:sp>
          <p:nvSpPr>
            <p:cNvPr id="8876" name="Google Shape;8876;p62"/>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62"/>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62"/>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62"/>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62"/>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1" name="Google Shape;8881;p62"/>
          <p:cNvGrpSpPr/>
          <p:nvPr/>
        </p:nvGrpSpPr>
        <p:grpSpPr>
          <a:xfrm>
            <a:off x="4878379" y="2292892"/>
            <a:ext cx="367161" cy="287523"/>
            <a:chOff x="4878379" y="2473892"/>
            <a:chExt cx="367161" cy="287523"/>
          </a:xfrm>
        </p:grpSpPr>
        <p:sp>
          <p:nvSpPr>
            <p:cNvPr id="8882" name="Google Shape;8882;p62"/>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62"/>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62"/>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62"/>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62"/>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7" name="Google Shape;8887;p62"/>
          <p:cNvGrpSpPr/>
          <p:nvPr/>
        </p:nvGrpSpPr>
        <p:grpSpPr>
          <a:xfrm>
            <a:off x="1325719" y="2706689"/>
            <a:ext cx="290581" cy="372481"/>
            <a:chOff x="1325719" y="2887689"/>
            <a:chExt cx="290581" cy="372481"/>
          </a:xfrm>
        </p:grpSpPr>
        <p:sp>
          <p:nvSpPr>
            <p:cNvPr id="8888" name="Google Shape;8888;p62"/>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62"/>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90" name="Google Shape;8890;p62"/>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91" name="Google Shape;8891;p62"/>
          <p:cNvGrpSpPr/>
          <p:nvPr/>
        </p:nvGrpSpPr>
        <p:grpSpPr>
          <a:xfrm>
            <a:off x="3510335" y="2711499"/>
            <a:ext cx="360726" cy="361204"/>
            <a:chOff x="3510335" y="2892499"/>
            <a:chExt cx="360726" cy="361204"/>
          </a:xfrm>
        </p:grpSpPr>
        <p:sp>
          <p:nvSpPr>
            <p:cNvPr id="8892" name="Google Shape;8892;p62"/>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62"/>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62"/>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62"/>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62"/>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7" name="Google Shape;8897;p62"/>
          <p:cNvGrpSpPr/>
          <p:nvPr/>
        </p:nvGrpSpPr>
        <p:grpSpPr>
          <a:xfrm>
            <a:off x="3086313" y="2696049"/>
            <a:ext cx="320143" cy="392581"/>
            <a:chOff x="3086313" y="2877049"/>
            <a:chExt cx="320143" cy="392581"/>
          </a:xfrm>
        </p:grpSpPr>
        <p:sp>
          <p:nvSpPr>
            <p:cNvPr id="8898" name="Google Shape;8898;p62"/>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62"/>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62"/>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62"/>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62"/>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62"/>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62"/>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62"/>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62"/>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62"/>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62"/>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62"/>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10" name="Google Shape;8910;p62"/>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11" name="Google Shape;8911;p62"/>
          <p:cNvGrpSpPr/>
          <p:nvPr/>
        </p:nvGrpSpPr>
        <p:grpSpPr>
          <a:xfrm>
            <a:off x="861113" y="2704746"/>
            <a:ext cx="333809" cy="373277"/>
            <a:chOff x="861113" y="2885746"/>
            <a:chExt cx="333809" cy="373277"/>
          </a:xfrm>
        </p:grpSpPr>
        <p:sp>
          <p:nvSpPr>
            <p:cNvPr id="8912" name="Google Shape;8912;p62"/>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62"/>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62"/>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15" name="Google Shape;8915;p62"/>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62"/>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17" name="Google Shape;8917;p62"/>
          <p:cNvGrpSpPr/>
          <p:nvPr/>
        </p:nvGrpSpPr>
        <p:grpSpPr>
          <a:xfrm>
            <a:off x="1297654" y="1323481"/>
            <a:ext cx="349354" cy="362223"/>
            <a:chOff x="1297654" y="1504481"/>
            <a:chExt cx="349354" cy="362223"/>
          </a:xfrm>
        </p:grpSpPr>
        <p:sp>
          <p:nvSpPr>
            <p:cNvPr id="8918" name="Google Shape;8918;p62"/>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62"/>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62"/>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21" name="Google Shape;8921;p62"/>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2" name="Google Shape;8922;p62"/>
          <p:cNvGrpSpPr/>
          <p:nvPr/>
        </p:nvGrpSpPr>
        <p:grpSpPr>
          <a:xfrm>
            <a:off x="852385" y="1329916"/>
            <a:ext cx="353145" cy="351998"/>
            <a:chOff x="852385" y="1510916"/>
            <a:chExt cx="353145" cy="351998"/>
          </a:xfrm>
        </p:grpSpPr>
        <p:sp>
          <p:nvSpPr>
            <p:cNvPr id="8923" name="Google Shape;8923;p62"/>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62"/>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62"/>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6" name="Google Shape;8926;p62"/>
          <p:cNvGrpSpPr/>
          <p:nvPr/>
        </p:nvGrpSpPr>
        <p:grpSpPr>
          <a:xfrm>
            <a:off x="1745217" y="1334471"/>
            <a:ext cx="343269" cy="342505"/>
            <a:chOff x="1745217" y="1515471"/>
            <a:chExt cx="343269" cy="342505"/>
          </a:xfrm>
        </p:grpSpPr>
        <p:sp>
          <p:nvSpPr>
            <p:cNvPr id="8927" name="Google Shape;8927;p62"/>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62"/>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62"/>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62"/>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31" name="Google Shape;8931;p62"/>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32" name="Google Shape;8932;p62"/>
          <p:cNvGrpSpPr/>
          <p:nvPr/>
        </p:nvGrpSpPr>
        <p:grpSpPr>
          <a:xfrm>
            <a:off x="3042703" y="1348137"/>
            <a:ext cx="411535" cy="315587"/>
            <a:chOff x="3042703" y="1529137"/>
            <a:chExt cx="411535" cy="315587"/>
          </a:xfrm>
        </p:grpSpPr>
        <p:sp>
          <p:nvSpPr>
            <p:cNvPr id="8933" name="Google Shape;8933;p62"/>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62"/>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62"/>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62"/>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62"/>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62"/>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62"/>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62"/>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62"/>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62"/>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3" name="Google Shape;8943;p62"/>
          <p:cNvGrpSpPr/>
          <p:nvPr/>
        </p:nvGrpSpPr>
        <p:grpSpPr>
          <a:xfrm>
            <a:off x="2629289" y="1363682"/>
            <a:ext cx="350501" cy="284497"/>
            <a:chOff x="2629289" y="1544682"/>
            <a:chExt cx="350501" cy="284497"/>
          </a:xfrm>
        </p:grpSpPr>
        <p:sp>
          <p:nvSpPr>
            <p:cNvPr id="8944" name="Google Shape;8944;p62"/>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62"/>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62"/>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62"/>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62"/>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9" name="Google Shape;8949;p62"/>
          <p:cNvGrpSpPr/>
          <p:nvPr/>
        </p:nvGrpSpPr>
        <p:grpSpPr>
          <a:xfrm>
            <a:off x="5305077" y="1321633"/>
            <a:ext cx="367893" cy="365218"/>
            <a:chOff x="5305077" y="1502633"/>
            <a:chExt cx="367893" cy="365218"/>
          </a:xfrm>
        </p:grpSpPr>
        <p:sp>
          <p:nvSpPr>
            <p:cNvPr id="8950" name="Google Shape;8950;p62"/>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62"/>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2" name="Google Shape;8952;p62"/>
          <p:cNvGrpSpPr/>
          <p:nvPr/>
        </p:nvGrpSpPr>
        <p:grpSpPr>
          <a:xfrm>
            <a:off x="7100170" y="1319117"/>
            <a:ext cx="368308" cy="367033"/>
            <a:chOff x="7100170" y="1500117"/>
            <a:chExt cx="368308" cy="367033"/>
          </a:xfrm>
        </p:grpSpPr>
        <p:sp>
          <p:nvSpPr>
            <p:cNvPr id="8953" name="Google Shape;8953;p62"/>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62"/>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62"/>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62"/>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62"/>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62"/>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62"/>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62"/>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62"/>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62"/>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62"/>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62"/>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62"/>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66" name="Google Shape;8966;p62"/>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67" name="Google Shape;8967;p62"/>
          <p:cNvGrpSpPr/>
          <p:nvPr/>
        </p:nvGrpSpPr>
        <p:grpSpPr>
          <a:xfrm>
            <a:off x="6649231" y="1319021"/>
            <a:ext cx="390287" cy="367065"/>
            <a:chOff x="6649231" y="1500021"/>
            <a:chExt cx="390287" cy="367065"/>
          </a:xfrm>
        </p:grpSpPr>
        <p:sp>
          <p:nvSpPr>
            <p:cNvPr id="8968" name="Google Shape;8968;p62"/>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62"/>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62"/>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62"/>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62"/>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62"/>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62"/>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62"/>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62"/>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62"/>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62"/>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62"/>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0" name="Google Shape;8980;p62"/>
          <p:cNvGrpSpPr/>
          <p:nvPr/>
        </p:nvGrpSpPr>
        <p:grpSpPr>
          <a:xfrm>
            <a:off x="5746938" y="1362503"/>
            <a:ext cx="387261" cy="280356"/>
            <a:chOff x="5746938" y="1543503"/>
            <a:chExt cx="387261" cy="280356"/>
          </a:xfrm>
        </p:grpSpPr>
        <p:sp>
          <p:nvSpPr>
            <p:cNvPr id="8981" name="Google Shape;8981;p62"/>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62"/>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3" name="Google Shape;8983;p62"/>
          <p:cNvGrpSpPr/>
          <p:nvPr/>
        </p:nvGrpSpPr>
        <p:grpSpPr>
          <a:xfrm>
            <a:off x="6196730" y="1344346"/>
            <a:ext cx="369072" cy="317467"/>
            <a:chOff x="6196730" y="1525346"/>
            <a:chExt cx="369072" cy="317467"/>
          </a:xfrm>
        </p:grpSpPr>
        <p:sp>
          <p:nvSpPr>
            <p:cNvPr id="8984" name="Google Shape;8984;p62"/>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62"/>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62"/>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7" name="Google Shape;8987;p62"/>
          <p:cNvGrpSpPr/>
          <p:nvPr/>
        </p:nvGrpSpPr>
        <p:grpSpPr>
          <a:xfrm>
            <a:off x="4940592" y="1319690"/>
            <a:ext cx="246558" cy="367161"/>
            <a:chOff x="4940592" y="1500690"/>
            <a:chExt cx="246558" cy="367161"/>
          </a:xfrm>
        </p:grpSpPr>
        <p:sp>
          <p:nvSpPr>
            <p:cNvPr id="8988" name="Google Shape;8988;p62"/>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62"/>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62"/>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62"/>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2" name="Google Shape;8992;p62"/>
          <p:cNvGrpSpPr/>
          <p:nvPr/>
        </p:nvGrpSpPr>
        <p:grpSpPr>
          <a:xfrm>
            <a:off x="7964906" y="1318894"/>
            <a:ext cx="380858" cy="367575"/>
            <a:chOff x="7964906" y="1499894"/>
            <a:chExt cx="380858" cy="367575"/>
          </a:xfrm>
        </p:grpSpPr>
        <p:sp>
          <p:nvSpPr>
            <p:cNvPr id="8993" name="Google Shape;8993;p62"/>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62"/>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62"/>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96" name="Google Shape;8996;p62"/>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97" name="Google Shape;8997;p62"/>
          <p:cNvGrpSpPr/>
          <p:nvPr/>
        </p:nvGrpSpPr>
        <p:grpSpPr>
          <a:xfrm>
            <a:off x="8007400" y="2721278"/>
            <a:ext cx="285230" cy="355597"/>
            <a:chOff x="8007400" y="2902278"/>
            <a:chExt cx="285230" cy="355597"/>
          </a:xfrm>
        </p:grpSpPr>
        <p:sp>
          <p:nvSpPr>
            <p:cNvPr id="8998" name="Google Shape;8998;p62"/>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62"/>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0" name="Google Shape;9000;p62"/>
          <p:cNvGrpSpPr/>
          <p:nvPr/>
        </p:nvGrpSpPr>
        <p:grpSpPr>
          <a:xfrm>
            <a:off x="6219124" y="2721788"/>
            <a:ext cx="318231" cy="355470"/>
            <a:chOff x="6219124" y="2902788"/>
            <a:chExt cx="318231" cy="355470"/>
          </a:xfrm>
        </p:grpSpPr>
        <p:sp>
          <p:nvSpPr>
            <p:cNvPr id="9001" name="Google Shape;9001;p62"/>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62"/>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62"/>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4" name="Google Shape;9004;p62"/>
          <p:cNvGrpSpPr/>
          <p:nvPr/>
        </p:nvGrpSpPr>
        <p:grpSpPr>
          <a:xfrm>
            <a:off x="4969421" y="2721852"/>
            <a:ext cx="185109" cy="355406"/>
            <a:chOff x="4969421" y="2902852"/>
            <a:chExt cx="185109" cy="355406"/>
          </a:xfrm>
        </p:grpSpPr>
        <p:sp>
          <p:nvSpPr>
            <p:cNvPr id="9005" name="Google Shape;9005;p62"/>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62"/>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62"/>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62"/>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62"/>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62"/>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11" name="Google Shape;9011;p62"/>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62"/>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13" name="Google Shape;9013;p62"/>
          <p:cNvGrpSpPr/>
          <p:nvPr/>
        </p:nvGrpSpPr>
        <p:grpSpPr>
          <a:xfrm>
            <a:off x="6685259" y="2721852"/>
            <a:ext cx="311414" cy="355406"/>
            <a:chOff x="6685259" y="2902852"/>
            <a:chExt cx="311414" cy="355406"/>
          </a:xfrm>
        </p:grpSpPr>
        <p:sp>
          <p:nvSpPr>
            <p:cNvPr id="9014" name="Google Shape;9014;p62"/>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62"/>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62"/>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7" name="Google Shape;9017;p62"/>
          <p:cNvGrpSpPr/>
          <p:nvPr/>
        </p:nvGrpSpPr>
        <p:grpSpPr>
          <a:xfrm>
            <a:off x="5309250" y="2722170"/>
            <a:ext cx="359579" cy="355852"/>
            <a:chOff x="5309250" y="2903170"/>
            <a:chExt cx="359579" cy="355852"/>
          </a:xfrm>
        </p:grpSpPr>
        <p:sp>
          <p:nvSpPr>
            <p:cNvPr id="9018" name="Google Shape;9018;p62"/>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62"/>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62"/>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1" name="Google Shape;9021;p62"/>
          <p:cNvGrpSpPr/>
          <p:nvPr/>
        </p:nvGrpSpPr>
        <p:grpSpPr>
          <a:xfrm>
            <a:off x="2199565" y="2240172"/>
            <a:ext cx="312179" cy="353431"/>
            <a:chOff x="2199565" y="2421172"/>
            <a:chExt cx="312179" cy="353431"/>
          </a:xfrm>
        </p:grpSpPr>
        <p:sp>
          <p:nvSpPr>
            <p:cNvPr id="9022" name="Google Shape;9022;p62"/>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62"/>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4" name="Google Shape;9024;p62"/>
          <p:cNvGrpSpPr/>
          <p:nvPr/>
        </p:nvGrpSpPr>
        <p:grpSpPr>
          <a:xfrm>
            <a:off x="1750887" y="2244727"/>
            <a:ext cx="320143" cy="343269"/>
            <a:chOff x="1750887" y="2425727"/>
            <a:chExt cx="320143" cy="343269"/>
          </a:xfrm>
        </p:grpSpPr>
        <p:sp>
          <p:nvSpPr>
            <p:cNvPr id="9025" name="Google Shape;9025;p62"/>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62"/>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7" name="Google Shape;9027;p62"/>
          <p:cNvGrpSpPr/>
          <p:nvPr/>
        </p:nvGrpSpPr>
        <p:grpSpPr>
          <a:xfrm>
            <a:off x="1298037" y="2244727"/>
            <a:ext cx="338364" cy="342887"/>
            <a:chOff x="1298037" y="2425727"/>
            <a:chExt cx="338364" cy="342887"/>
          </a:xfrm>
        </p:grpSpPr>
        <p:sp>
          <p:nvSpPr>
            <p:cNvPr id="9028" name="Google Shape;9028;p62"/>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62"/>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62"/>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62"/>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32" name="Google Shape;9032;p62"/>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33" name="Google Shape;9033;p62"/>
          <p:cNvGrpSpPr/>
          <p:nvPr/>
        </p:nvGrpSpPr>
        <p:grpSpPr>
          <a:xfrm>
            <a:off x="3974207" y="2248009"/>
            <a:ext cx="320143" cy="338491"/>
            <a:chOff x="3974207" y="2429009"/>
            <a:chExt cx="320143" cy="338491"/>
          </a:xfrm>
        </p:grpSpPr>
        <p:sp>
          <p:nvSpPr>
            <p:cNvPr id="9034" name="Google Shape;9034;p62"/>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62"/>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6" name="Google Shape;9036;p62"/>
          <p:cNvGrpSpPr/>
          <p:nvPr/>
        </p:nvGrpSpPr>
        <p:grpSpPr>
          <a:xfrm>
            <a:off x="2623237" y="2250047"/>
            <a:ext cx="355024" cy="332630"/>
            <a:chOff x="2623237" y="2431047"/>
            <a:chExt cx="355024" cy="332630"/>
          </a:xfrm>
        </p:grpSpPr>
        <p:sp>
          <p:nvSpPr>
            <p:cNvPr id="9037" name="Google Shape;9037;p62"/>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62"/>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62"/>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62"/>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1" name="Google Shape;9041;p62"/>
          <p:cNvGrpSpPr/>
          <p:nvPr/>
        </p:nvGrpSpPr>
        <p:grpSpPr>
          <a:xfrm>
            <a:off x="6657194" y="2253073"/>
            <a:ext cx="375507" cy="367925"/>
            <a:chOff x="6657194" y="2434073"/>
            <a:chExt cx="375507" cy="367925"/>
          </a:xfrm>
        </p:grpSpPr>
        <p:sp>
          <p:nvSpPr>
            <p:cNvPr id="9042" name="Google Shape;9042;p62"/>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62"/>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62"/>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5" name="Google Shape;9045;p62"/>
          <p:cNvGrpSpPr/>
          <p:nvPr/>
        </p:nvGrpSpPr>
        <p:grpSpPr>
          <a:xfrm>
            <a:off x="7101317" y="2260655"/>
            <a:ext cx="367925" cy="352380"/>
            <a:chOff x="7101317" y="2441655"/>
            <a:chExt cx="367925" cy="352380"/>
          </a:xfrm>
        </p:grpSpPr>
        <p:sp>
          <p:nvSpPr>
            <p:cNvPr id="9046" name="Google Shape;9046;p62"/>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62"/>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8" name="Google Shape;9048;p62"/>
          <p:cNvGrpSpPr/>
          <p:nvPr/>
        </p:nvGrpSpPr>
        <p:grpSpPr>
          <a:xfrm>
            <a:off x="5756399" y="2253456"/>
            <a:ext cx="367925" cy="367161"/>
            <a:chOff x="5756399" y="2434456"/>
            <a:chExt cx="367925" cy="367161"/>
          </a:xfrm>
        </p:grpSpPr>
        <p:sp>
          <p:nvSpPr>
            <p:cNvPr id="9049" name="Google Shape;9049;p62"/>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62"/>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62"/>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62"/>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62"/>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62"/>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62"/>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56" name="Google Shape;9056;p62"/>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62"/>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58" name="Google Shape;9058;p62"/>
          <p:cNvGrpSpPr/>
          <p:nvPr/>
        </p:nvGrpSpPr>
        <p:grpSpPr>
          <a:xfrm>
            <a:off x="7964906" y="2253073"/>
            <a:ext cx="373627" cy="367925"/>
            <a:chOff x="7964906" y="2434073"/>
            <a:chExt cx="373627" cy="367925"/>
          </a:xfrm>
        </p:grpSpPr>
        <p:sp>
          <p:nvSpPr>
            <p:cNvPr id="9059" name="Google Shape;9059;p62"/>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62"/>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1" name="Google Shape;9061;p62"/>
          <p:cNvGrpSpPr/>
          <p:nvPr/>
        </p:nvGrpSpPr>
        <p:grpSpPr>
          <a:xfrm>
            <a:off x="6194086" y="2256737"/>
            <a:ext cx="369837" cy="360471"/>
            <a:chOff x="6194086" y="2437737"/>
            <a:chExt cx="369837" cy="360471"/>
          </a:xfrm>
        </p:grpSpPr>
        <p:sp>
          <p:nvSpPr>
            <p:cNvPr id="9062" name="Google Shape;9062;p62"/>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62"/>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64" name="Google Shape;9064;p62"/>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9065" name="Google Shape;9065;p62"/>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069"/>
        <p:cNvGrpSpPr/>
        <p:nvPr/>
      </p:nvGrpSpPr>
      <p:grpSpPr>
        <a:xfrm>
          <a:off x="0" y="0"/>
          <a:ext cx="0" cy="0"/>
          <a:chOff x="0" y="0"/>
          <a:chExt cx="0" cy="0"/>
        </a:xfrm>
      </p:grpSpPr>
      <p:grpSp>
        <p:nvGrpSpPr>
          <p:cNvPr id="9070" name="Google Shape;9070;p63"/>
          <p:cNvGrpSpPr/>
          <p:nvPr/>
        </p:nvGrpSpPr>
        <p:grpSpPr>
          <a:xfrm>
            <a:off x="3122257" y="1334344"/>
            <a:ext cx="294850" cy="349434"/>
            <a:chOff x="3122257" y="1508594"/>
            <a:chExt cx="294850" cy="349434"/>
          </a:xfrm>
        </p:grpSpPr>
        <p:sp>
          <p:nvSpPr>
            <p:cNvPr id="9071" name="Google Shape;9071;p63"/>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63"/>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63"/>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63"/>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63"/>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6" name="Google Shape;9076;p63"/>
          <p:cNvGrpSpPr/>
          <p:nvPr/>
        </p:nvGrpSpPr>
        <p:grpSpPr>
          <a:xfrm>
            <a:off x="910723" y="1333962"/>
            <a:ext cx="251660" cy="350166"/>
            <a:chOff x="910723" y="1508212"/>
            <a:chExt cx="251660" cy="350166"/>
          </a:xfrm>
        </p:grpSpPr>
        <p:sp>
          <p:nvSpPr>
            <p:cNvPr id="9077" name="Google Shape;9077;p63"/>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63"/>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63"/>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63"/>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63"/>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63"/>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63"/>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63"/>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63"/>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63"/>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63"/>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63"/>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63"/>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63"/>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63"/>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63"/>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63"/>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4" name="Google Shape;9094;p63"/>
          <p:cNvGrpSpPr/>
          <p:nvPr/>
        </p:nvGrpSpPr>
        <p:grpSpPr>
          <a:xfrm>
            <a:off x="1308631" y="1333580"/>
            <a:ext cx="350166" cy="350198"/>
            <a:chOff x="1308631" y="1507830"/>
            <a:chExt cx="350166" cy="350198"/>
          </a:xfrm>
        </p:grpSpPr>
        <p:sp>
          <p:nvSpPr>
            <p:cNvPr id="9095" name="Google Shape;9095;p63"/>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63"/>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63"/>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63"/>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9" name="Google Shape;9099;p63"/>
          <p:cNvGrpSpPr/>
          <p:nvPr/>
        </p:nvGrpSpPr>
        <p:grpSpPr>
          <a:xfrm>
            <a:off x="1756921" y="1335489"/>
            <a:ext cx="345997" cy="345997"/>
            <a:chOff x="1756921" y="1509739"/>
            <a:chExt cx="345997" cy="345997"/>
          </a:xfrm>
        </p:grpSpPr>
        <p:sp>
          <p:nvSpPr>
            <p:cNvPr id="9100" name="Google Shape;9100;p63"/>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63"/>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63"/>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63"/>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63"/>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63"/>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63"/>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63"/>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63"/>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63"/>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63"/>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63"/>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63"/>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63"/>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63"/>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63"/>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63"/>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7" name="Google Shape;9117;p63"/>
          <p:cNvGrpSpPr/>
          <p:nvPr/>
        </p:nvGrpSpPr>
        <p:grpSpPr>
          <a:xfrm>
            <a:off x="2216956" y="1336253"/>
            <a:ext cx="318721" cy="345615"/>
            <a:chOff x="2216956" y="1510503"/>
            <a:chExt cx="318721" cy="345615"/>
          </a:xfrm>
        </p:grpSpPr>
        <p:sp>
          <p:nvSpPr>
            <p:cNvPr id="9118" name="Google Shape;9118;p63"/>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63"/>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63"/>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63"/>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63"/>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3" name="Google Shape;9123;p63"/>
          <p:cNvGrpSpPr/>
          <p:nvPr/>
        </p:nvGrpSpPr>
        <p:grpSpPr>
          <a:xfrm>
            <a:off x="3988156" y="1394211"/>
            <a:ext cx="349052" cy="230049"/>
            <a:chOff x="3988156" y="1568461"/>
            <a:chExt cx="349052" cy="230049"/>
          </a:xfrm>
        </p:grpSpPr>
        <p:sp>
          <p:nvSpPr>
            <p:cNvPr id="9124" name="Google Shape;9124;p63"/>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63"/>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63"/>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63"/>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63"/>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63"/>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63"/>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1" name="Google Shape;9131;p63"/>
          <p:cNvGrpSpPr/>
          <p:nvPr/>
        </p:nvGrpSpPr>
        <p:grpSpPr>
          <a:xfrm>
            <a:off x="2633037" y="1325623"/>
            <a:ext cx="379002" cy="366112"/>
            <a:chOff x="2633037" y="1499873"/>
            <a:chExt cx="379002" cy="366112"/>
          </a:xfrm>
        </p:grpSpPr>
        <p:sp>
          <p:nvSpPr>
            <p:cNvPr id="9132" name="Google Shape;9132;p63"/>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63"/>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63"/>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63"/>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63"/>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63"/>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8" name="Google Shape;9138;p63"/>
          <p:cNvGrpSpPr/>
          <p:nvPr/>
        </p:nvGrpSpPr>
        <p:grpSpPr>
          <a:xfrm>
            <a:off x="6675256" y="1341919"/>
            <a:ext cx="327823" cy="357009"/>
            <a:chOff x="6675256" y="1516169"/>
            <a:chExt cx="327823" cy="357009"/>
          </a:xfrm>
        </p:grpSpPr>
        <p:sp>
          <p:nvSpPr>
            <p:cNvPr id="9139" name="Google Shape;9139;p63"/>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63"/>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63"/>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63"/>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63"/>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63"/>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63"/>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63"/>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63"/>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8" name="Google Shape;9148;p63"/>
          <p:cNvGrpSpPr/>
          <p:nvPr/>
        </p:nvGrpSpPr>
        <p:grpSpPr>
          <a:xfrm>
            <a:off x="8020159" y="1342301"/>
            <a:ext cx="300897" cy="356627"/>
            <a:chOff x="8020159" y="1516551"/>
            <a:chExt cx="300897" cy="356627"/>
          </a:xfrm>
        </p:grpSpPr>
        <p:sp>
          <p:nvSpPr>
            <p:cNvPr id="9149" name="Google Shape;9149;p63"/>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63"/>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63"/>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63"/>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63"/>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4" name="Google Shape;9154;p63"/>
          <p:cNvGrpSpPr/>
          <p:nvPr/>
        </p:nvGrpSpPr>
        <p:grpSpPr>
          <a:xfrm>
            <a:off x="5377363" y="1341919"/>
            <a:ext cx="257357" cy="356627"/>
            <a:chOff x="5377363" y="1516169"/>
            <a:chExt cx="257357" cy="356627"/>
          </a:xfrm>
        </p:grpSpPr>
        <p:sp>
          <p:nvSpPr>
            <p:cNvPr id="9155" name="Google Shape;9155;p63"/>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63"/>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63"/>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63"/>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63"/>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63"/>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63"/>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63"/>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63"/>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63"/>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63"/>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63"/>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63"/>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63"/>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63"/>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63"/>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63"/>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2" name="Google Shape;9172;p63"/>
          <p:cNvGrpSpPr/>
          <p:nvPr/>
        </p:nvGrpSpPr>
        <p:grpSpPr>
          <a:xfrm>
            <a:off x="4880567" y="1361620"/>
            <a:ext cx="356245" cy="317607"/>
            <a:chOff x="4880567" y="1535870"/>
            <a:chExt cx="356245" cy="317607"/>
          </a:xfrm>
        </p:grpSpPr>
        <p:sp>
          <p:nvSpPr>
            <p:cNvPr id="9173" name="Google Shape;9173;p63"/>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63"/>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63"/>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63"/>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63"/>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8" name="Google Shape;9178;p63"/>
          <p:cNvGrpSpPr/>
          <p:nvPr/>
        </p:nvGrpSpPr>
        <p:grpSpPr>
          <a:xfrm>
            <a:off x="5771483" y="1341537"/>
            <a:ext cx="357359" cy="357391"/>
            <a:chOff x="5771483" y="1515787"/>
            <a:chExt cx="357359" cy="357391"/>
          </a:xfrm>
        </p:grpSpPr>
        <p:sp>
          <p:nvSpPr>
            <p:cNvPr id="9179" name="Google Shape;9179;p63"/>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63"/>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63"/>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63"/>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3" name="Google Shape;9183;p63"/>
          <p:cNvGrpSpPr/>
          <p:nvPr/>
        </p:nvGrpSpPr>
        <p:grpSpPr>
          <a:xfrm>
            <a:off x="7121669" y="1359360"/>
            <a:ext cx="321362" cy="321362"/>
            <a:chOff x="7121669" y="1533610"/>
            <a:chExt cx="321362" cy="321362"/>
          </a:xfrm>
        </p:grpSpPr>
        <p:sp>
          <p:nvSpPr>
            <p:cNvPr id="9184" name="Google Shape;9184;p63"/>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63"/>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63"/>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63"/>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8" name="Google Shape;9188;p63"/>
          <p:cNvGrpSpPr/>
          <p:nvPr/>
        </p:nvGrpSpPr>
        <p:grpSpPr>
          <a:xfrm>
            <a:off x="7562766" y="1340614"/>
            <a:ext cx="327059" cy="360192"/>
            <a:chOff x="7562766" y="1514864"/>
            <a:chExt cx="327059" cy="360192"/>
          </a:xfrm>
        </p:grpSpPr>
        <p:sp>
          <p:nvSpPr>
            <p:cNvPr id="9189" name="Google Shape;9189;p63"/>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63"/>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63"/>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63"/>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3" name="Google Shape;9193;p63"/>
          <p:cNvGrpSpPr/>
          <p:nvPr/>
        </p:nvGrpSpPr>
        <p:grpSpPr>
          <a:xfrm>
            <a:off x="6221229" y="1324423"/>
            <a:ext cx="361636" cy="362183"/>
            <a:chOff x="6259175" y="1559008"/>
            <a:chExt cx="271743" cy="272093"/>
          </a:xfrm>
        </p:grpSpPr>
        <p:sp>
          <p:nvSpPr>
            <p:cNvPr id="9194" name="Google Shape;9194;p63"/>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63"/>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63"/>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63"/>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63"/>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63"/>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63"/>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63"/>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63"/>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63"/>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63"/>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63"/>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63"/>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63"/>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63"/>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63"/>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63"/>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1" name="Google Shape;9211;p63"/>
          <p:cNvGrpSpPr/>
          <p:nvPr/>
        </p:nvGrpSpPr>
        <p:grpSpPr>
          <a:xfrm>
            <a:off x="6671087" y="1835054"/>
            <a:ext cx="332757" cy="281833"/>
            <a:chOff x="6671087" y="2009304"/>
            <a:chExt cx="332757" cy="281833"/>
          </a:xfrm>
        </p:grpSpPr>
        <p:sp>
          <p:nvSpPr>
            <p:cNvPr id="9212" name="Google Shape;9212;p63"/>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63"/>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14" name="Google Shape;9214;p63"/>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15" name="Google Shape;9215;p63"/>
          <p:cNvGrpSpPr/>
          <p:nvPr/>
        </p:nvGrpSpPr>
        <p:grpSpPr>
          <a:xfrm>
            <a:off x="2201806" y="1802335"/>
            <a:ext cx="349784" cy="349434"/>
            <a:chOff x="2201806" y="1976585"/>
            <a:chExt cx="349784" cy="349434"/>
          </a:xfrm>
        </p:grpSpPr>
        <p:sp>
          <p:nvSpPr>
            <p:cNvPr id="9216" name="Google Shape;9216;p63"/>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63"/>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63"/>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63"/>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0" name="Google Shape;9220;p63"/>
          <p:cNvGrpSpPr/>
          <p:nvPr/>
        </p:nvGrpSpPr>
        <p:grpSpPr>
          <a:xfrm>
            <a:off x="3094217" y="1802335"/>
            <a:ext cx="350198" cy="350548"/>
            <a:chOff x="3094217" y="1976585"/>
            <a:chExt cx="350198" cy="350548"/>
          </a:xfrm>
        </p:grpSpPr>
        <p:sp>
          <p:nvSpPr>
            <p:cNvPr id="9221" name="Google Shape;9221;p63"/>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63"/>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63"/>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63"/>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63"/>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63"/>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63"/>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63"/>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63"/>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63"/>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63"/>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63"/>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63"/>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34" name="Google Shape;9234;p63"/>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5" name="Google Shape;9235;p63"/>
          <p:cNvGrpSpPr/>
          <p:nvPr/>
        </p:nvGrpSpPr>
        <p:grpSpPr>
          <a:xfrm>
            <a:off x="3979435" y="1802335"/>
            <a:ext cx="345265" cy="349848"/>
            <a:chOff x="3979435" y="1976585"/>
            <a:chExt cx="345265" cy="349848"/>
          </a:xfrm>
        </p:grpSpPr>
        <p:sp>
          <p:nvSpPr>
            <p:cNvPr id="9236" name="Google Shape;9236;p63"/>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63"/>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63"/>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63"/>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63"/>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63"/>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63"/>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63"/>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63"/>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63"/>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63"/>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63"/>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63"/>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63"/>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63"/>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63"/>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63"/>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3" name="Google Shape;9253;p63"/>
          <p:cNvGrpSpPr/>
          <p:nvPr/>
        </p:nvGrpSpPr>
        <p:grpSpPr>
          <a:xfrm>
            <a:off x="3541011" y="1334344"/>
            <a:ext cx="350166" cy="349434"/>
            <a:chOff x="3541011" y="1508594"/>
            <a:chExt cx="350166" cy="349434"/>
          </a:xfrm>
        </p:grpSpPr>
        <p:sp>
          <p:nvSpPr>
            <p:cNvPr id="9254" name="Google Shape;9254;p63"/>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63"/>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63"/>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63"/>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63"/>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63"/>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63"/>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63"/>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63"/>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63"/>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63"/>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63"/>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63"/>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7" name="Google Shape;9267;p63"/>
          <p:cNvGrpSpPr/>
          <p:nvPr/>
        </p:nvGrpSpPr>
        <p:grpSpPr>
          <a:xfrm>
            <a:off x="3576626" y="1801571"/>
            <a:ext cx="284251" cy="351694"/>
            <a:chOff x="3576626" y="1975821"/>
            <a:chExt cx="284251" cy="351694"/>
          </a:xfrm>
        </p:grpSpPr>
        <p:sp>
          <p:nvSpPr>
            <p:cNvPr id="9268" name="Google Shape;9268;p63"/>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63"/>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63"/>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1" name="Google Shape;9271;p63"/>
          <p:cNvGrpSpPr/>
          <p:nvPr/>
        </p:nvGrpSpPr>
        <p:grpSpPr>
          <a:xfrm>
            <a:off x="2722090" y="2715912"/>
            <a:ext cx="238770" cy="371841"/>
            <a:chOff x="2722090" y="2890162"/>
            <a:chExt cx="238770" cy="371841"/>
          </a:xfrm>
        </p:grpSpPr>
        <p:sp>
          <p:nvSpPr>
            <p:cNvPr id="9272" name="Google Shape;9272;p63"/>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63"/>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63"/>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75" name="Google Shape;9275;p63"/>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76" name="Google Shape;9276;p63"/>
          <p:cNvGrpSpPr/>
          <p:nvPr/>
        </p:nvGrpSpPr>
        <p:grpSpPr>
          <a:xfrm>
            <a:off x="6216367" y="1795906"/>
            <a:ext cx="361147" cy="361147"/>
            <a:chOff x="6216367" y="1970156"/>
            <a:chExt cx="361147" cy="361147"/>
          </a:xfrm>
        </p:grpSpPr>
        <p:sp>
          <p:nvSpPr>
            <p:cNvPr id="9277" name="Google Shape;9277;p63"/>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63"/>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63"/>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63"/>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1" name="Google Shape;9281;p63"/>
          <p:cNvGrpSpPr/>
          <p:nvPr/>
        </p:nvGrpSpPr>
        <p:grpSpPr>
          <a:xfrm>
            <a:off x="1289311" y="2751972"/>
            <a:ext cx="408156" cy="299783"/>
            <a:chOff x="1289311" y="2926222"/>
            <a:chExt cx="408156" cy="299783"/>
          </a:xfrm>
        </p:grpSpPr>
        <p:sp>
          <p:nvSpPr>
            <p:cNvPr id="9282" name="Google Shape;9282;p63"/>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63"/>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4" name="Google Shape;9284;p63"/>
          <p:cNvGrpSpPr/>
          <p:nvPr/>
        </p:nvGrpSpPr>
        <p:grpSpPr>
          <a:xfrm>
            <a:off x="7978465" y="1795142"/>
            <a:ext cx="361147" cy="360797"/>
            <a:chOff x="7978465" y="1969392"/>
            <a:chExt cx="361147" cy="360797"/>
          </a:xfrm>
        </p:grpSpPr>
        <p:sp>
          <p:nvSpPr>
            <p:cNvPr id="9285" name="Google Shape;9285;p63"/>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63"/>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63"/>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63"/>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63"/>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63"/>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63"/>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63"/>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63"/>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94" name="Google Shape;9294;p63"/>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5" name="Google Shape;9295;p63"/>
          <p:cNvGrpSpPr/>
          <p:nvPr/>
        </p:nvGrpSpPr>
        <p:grpSpPr>
          <a:xfrm>
            <a:off x="854261" y="2734563"/>
            <a:ext cx="377474" cy="335748"/>
            <a:chOff x="854261" y="2908813"/>
            <a:chExt cx="377474" cy="335748"/>
          </a:xfrm>
        </p:grpSpPr>
        <p:sp>
          <p:nvSpPr>
            <p:cNvPr id="9296" name="Google Shape;9296;p63"/>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63"/>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63"/>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63"/>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63"/>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1" name="Google Shape;9301;p63"/>
          <p:cNvGrpSpPr/>
          <p:nvPr/>
        </p:nvGrpSpPr>
        <p:grpSpPr>
          <a:xfrm>
            <a:off x="1749728" y="2720527"/>
            <a:ext cx="386927" cy="363438"/>
            <a:chOff x="1749728" y="2894777"/>
            <a:chExt cx="386927" cy="363438"/>
          </a:xfrm>
        </p:grpSpPr>
        <p:sp>
          <p:nvSpPr>
            <p:cNvPr id="9302" name="Google Shape;9302;p63"/>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63"/>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63"/>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63"/>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63"/>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63"/>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63"/>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9" name="Google Shape;9309;p63"/>
          <p:cNvGrpSpPr/>
          <p:nvPr/>
        </p:nvGrpSpPr>
        <p:grpSpPr>
          <a:xfrm>
            <a:off x="7098912" y="1795142"/>
            <a:ext cx="359651" cy="361560"/>
            <a:chOff x="7098912" y="1969392"/>
            <a:chExt cx="359651" cy="361560"/>
          </a:xfrm>
        </p:grpSpPr>
        <p:sp>
          <p:nvSpPr>
            <p:cNvPr id="9310" name="Google Shape;9310;p63"/>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63"/>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63"/>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63"/>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63"/>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63"/>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63"/>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63"/>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63"/>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63"/>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63"/>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63"/>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63"/>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23" name="Google Shape;9323;p63"/>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24" name="Google Shape;9324;p63"/>
          <p:cNvGrpSpPr/>
          <p:nvPr/>
        </p:nvGrpSpPr>
        <p:grpSpPr>
          <a:xfrm>
            <a:off x="5352728" y="1815989"/>
            <a:ext cx="327091" cy="322508"/>
            <a:chOff x="5352728" y="1990239"/>
            <a:chExt cx="327091" cy="322508"/>
          </a:xfrm>
        </p:grpSpPr>
        <p:sp>
          <p:nvSpPr>
            <p:cNvPr id="9325" name="Google Shape;9325;p63"/>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63"/>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63"/>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8" name="Google Shape;9328;p63"/>
          <p:cNvGrpSpPr/>
          <p:nvPr/>
        </p:nvGrpSpPr>
        <p:grpSpPr>
          <a:xfrm>
            <a:off x="7538896" y="1795906"/>
            <a:ext cx="361147" cy="361529"/>
            <a:chOff x="7538896" y="1970156"/>
            <a:chExt cx="361147" cy="361529"/>
          </a:xfrm>
        </p:grpSpPr>
        <p:sp>
          <p:nvSpPr>
            <p:cNvPr id="9329" name="Google Shape;9329;p63"/>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63"/>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63"/>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63"/>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63"/>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63"/>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5" name="Google Shape;9335;p63"/>
          <p:cNvGrpSpPr/>
          <p:nvPr/>
        </p:nvGrpSpPr>
        <p:grpSpPr>
          <a:xfrm>
            <a:off x="4896099" y="1796670"/>
            <a:ext cx="358155" cy="358123"/>
            <a:chOff x="4896099" y="1970920"/>
            <a:chExt cx="358155" cy="358123"/>
          </a:xfrm>
        </p:grpSpPr>
        <p:sp>
          <p:nvSpPr>
            <p:cNvPr id="9336" name="Google Shape;9336;p63"/>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63"/>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63"/>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9" name="Google Shape;9339;p63"/>
          <p:cNvGrpSpPr/>
          <p:nvPr/>
        </p:nvGrpSpPr>
        <p:grpSpPr>
          <a:xfrm>
            <a:off x="4048787" y="2802769"/>
            <a:ext cx="283488" cy="198604"/>
            <a:chOff x="4048787" y="2977019"/>
            <a:chExt cx="283488" cy="198604"/>
          </a:xfrm>
        </p:grpSpPr>
        <p:sp>
          <p:nvSpPr>
            <p:cNvPr id="9340" name="Google Shape;9340;p63"/>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63"/>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63"/>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63"/>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63"/>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63"/>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6" name="Google Shape;9346;p63"/>
          <p:cNvGrpSpPr/>
          <p:nvPr/>
        </p:nvGrpSpPr>
        <p:grpSpPr>
          <a:xfrm>
            <a:off x="4054103" y="2255941"/>
            <a:ext cx="218687" cy="349052"/>
            <a:chOff x="4054103" y="2430191"/>
            <a:chExt cx="218687" cy="349052"/>
          </a:xfrm>
        </p:grpSpPr>
        <p:sp>
          <p:nvSpPr>
            <p:cNvPr id="9347" name="Google Shape;9347;p63"/>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63"/>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9" name="Google Shape;9349;p63"/>
          <p:cNvGrpSpPr/>
          <p:nvPr/>
        </p:nvGrpSpPr>
        <p:grpSpPr>
          <a:xfrm>
            <a:off x="2185128" y="2253299"/>
            <a:ext cx="382758" cy="356595"/>
            <a:chOff x="2185128" y="2427549"/>
            <a:chExt cx="382758" cy="356595"/>
          </a:xfrm>
        </p:grpSpPr>
        <p:sp>
          <p:nvSpPr>
            <p:cNvPr id="9350" name="Google Shape;9350;p63"/>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63"/>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63"/>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63"/>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4" name="Google Shape;9354;p63"/>
          <p:cNvGrpSpPr/>
          <p:nvPr/>
        </p:nvGrpSpPr>
        <p:grpSpPr>
          <a:xfrm>
            <a:off x="2656907" y="2265043"/>
            <a:ext cx="332757" cy="332343"/>
            <a:chOff x="2656907" y="2439293"/>
            <a:chExt cx="332757" cy="332343"/>
          </a:xfrm>
        </p:grpSpPr>
        <p:sp>
          <p:nvSpPr>
            <p:cNvPr id="9355" name="Google Shape;9355;p63"/>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63"/>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63"/>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63"/>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63"/>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63"/>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63"/>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2" name="Google Shape;9362;p63"/>
          <p:cNvGrpSpPr/>
          <p:nvPr/>
        </p:nvGrpSpPr>
        <p:grpSpPr>
          <a:xfrm>
            <a:off x="1731523" y="2248366"/>
            <a:ext cx="399435" cy="365698"/>
            <a:chOff x="1731523" y="2422616"/>
            <a:chExt cx="399435" cy="365698"/>
          </a:xfrm>
        </p:grpSpPr>
        <p:sp>
          <p:nvSpPr>
            <p:cNvPr id="9363" name="Google Shape;9363;p63"/>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63"/>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63"/>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6" name="Google Shape;9366;p63"/>
          <p:cNvGrpSpPr/>
          <p:nvPr/>
        </p:nvGrpSpPr>
        <p:grpSpPr>
          <a:xfrm>
            <a:off x="3097241" y="2259314"/>
            <a:ext cx="344883" cy="343387"/>
            <a:chOff x="3097241" y="2433564"/>
            <a:chExt cx="344883" cy="343387"/>
          </a:xfrm>
        </p:grpSpPr>
        <p:sp>
          <p:nvSpPr>
            <p:cNvPr id="9367" name="Google Shape;9367;p63"/>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63"/>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63"/>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63"/>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63"/>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63"/>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63"/>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63"/>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63"/>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6" name="Google Shape;9376;p63"/>
          <p:cNvGrpSpPr/>
          <p:nvPr/>
        </p:nvGrpSpPr>
        <p:grpSpPr>
          <a:xfrm>
            <a:off x="1278299" y="2265043"/>
            <a:ext cx="410829" cy="332343"/>
            <a:chOff x="1278299" y="2439293"/>
            <a:chExt cx="410829" cy="332343"/>
          </a:xfrm>
        </p:grpSpPr>
        <p:sp>
          <p:nvSpPr>
            <p:cNvPr id="9377" name="Google Shape;9377;p63"/>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63"/>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63"/>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63"/>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63"/>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63"/>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63"/>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63"/>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5" name="Google Shape;9385;p63"/>
          <p:cNvGrpSpPr/>
          <p:nvPr/>
        </p:nvGrpSpPr>
        <p:grpSpPr>
          <a:xfrm>
            <a:off x="2661459" y="1840751"/>
            <a:ext cx="322508" cy="273494"/>
            <a:chOff x="2661459" y="2015001"/>
            <a:chExt cx="322508" cy="273494"/>
          </a:xfrm>
        </p:grpSpPr>
        <p:sp>
          <p:nvSpPr>
            <p:cNvPr id="9386" name="Google Shape;9386;p63"/>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63"/>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8" name="Google Shape;9388;p63"/>
          <p:cNvGrpSpPr/>
          <p:nvPr/>
        </p:nvGrpSpPr>
        <p:grpSpPr>
          <a:xfrm>
            <a:off x="870939" y="2265043"/>
            <a:ext cx="331993" cy="331993"/>
            <a:chOff x="870939" y="2439293"/>
            <a:chExt cx="331993" cy="331993"/>
          </a:xfrm>
        </p:grpSpPr>
        <p:sp>
          <p:nvSpPr>
            <p:cNvPr id="9389" name="Google Shape;9389;p63"/>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63"/>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63"/>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63"/>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63"/>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63"/>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63"/>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63"/>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63"/>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63"/>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63"/>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63"/>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63"/>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63"/>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63"/>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63"/>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5" name="Google Shape;9405;p63"/>
          <p:cNvGrpSpPr/>
          <p:nvPr/>
        </p:nvGrpSpPr>
        <p:grpSpPr>
          <a:xfrm>
            <a:off x="6644957" y="2282103"/>
            <a:ext cx="371395" cy="278904"/>
            <a:chOff x="6644957" y="2456353"/>
            <a:chExt cx="371395" cy="278904"/>
          </a:xfrm>
        </p:grpSpPr>
        <p:sp>
          <p:nvSpPr>
            <p:cNvPr id="9406" name="Google Shape;9406;p63"/>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63"/>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63"/>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63"/>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63"/>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1" name="Google Shape;9411;p63"/>
          <p:cNvGrpSpPr/>
          <p:nvPr/>
        </p:nvGrpSpPr>
        <p:grpSpPr>
          <a:xfrm>
            <a:off x="5388757" y="2240409"/>
            <a:ext cx="260349" cy="362292"/>
            <a:chOff x="5388757" y="2414659"/>
            <a:chExt cx="260349" cy="362292"/>
          </a:xfrm>
        </p:grpSpPr>
        <p:sp>
          <p:nvSpPr>
            <p:cNvPr id="9412" name="Google Shape;9412;p63"/>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63"/>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63"/>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63"/>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63"/>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63"/>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63"/>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63"/>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63"/>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63"/>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63"/>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63"/>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63"/>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63"/>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63"/>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63"/>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63"/>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63"/>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63"/>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63"/>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2" name="Google Shape;9432;p63"/>
          <p:cNvGrpSpPr/>
          <p:nvPr/>
        </p:nvGrpSpPr>
        <p:grpSpPr>
          <a:xfrm>
            <a:off x="3567142" y="2731507"/>
            <a:ext cx="348288" cy="340331"/>
            <a:chOff x="3567142" y="2905757"/>
            <a:chExt cx="348288" cy="340331"/>
          </a:xfrm>
        </p:grpSpPr>
        <p:sp>
          <p:nvSpPr>
            <p:cNvPr id="9433" name="Google Shape;9433;p63"/>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63"/>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63"/>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63"/>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63"/>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8" name="Google Shape;9438;p63"/>
          <p:cNvGrpSpPr/>
          <p:nvPr/>
        </p:nvGrpSpPr>
        <p:grpSpPr>
          <a:xfrm>
            <a:off x="870939" y="1801571"/>
            <a:ext cx="332375" cy="350071"/>
            <a:chOff x="870939" y="1975821"/>
            <a:chExt cx="332375" cy="350071"/>
          </a:xfrm>
        </p:grpSpPr>
        <p:sp>
          <p:nvSpPr>
            <p:cNvPr id="9439" name="Google Shape;9439;p63"/>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63"/>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63"/>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63"/>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3" name="Google Shape;9443;p63"/>
          <p:cNvGrpSpPr/>
          <p:nvPr/>
        </p:nvGrpSpPr>
        <p:grpSpPr>
          <a:xfrm>
            <a:off x="7967103" y="2240791"/>
            <a:ext cx="355863" cy="361911"/>
            <a:chOff x="7967103" y="2415041"/>
            <a:chExt cx="355863" cy="361911"/>
          </a:xfrm>
        </p:grpSpPr>
        <p:sp>
          <p:nvSpPr>
            <p:cNvPr id="9444" name="Google Shape;9444;p63"/>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63"/>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63"/>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63"/>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63"/>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63"/>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63"/>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63"/>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63"/>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63"/>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63"/>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5" name="Google Shape;9455;p63"/>
          <p:cNvGrpSpPr/>
          <p:nvPr/>
        </p:nvGrpSpPr>
        <p:grpSpPr>
          <a:xfrm>
            <a:off x="7529411" y="2240409"/>
            <a:ext cx="355863" cy="362292"/>
            <a:chOff x="7529411" y="2414659"/>
            <a:chExt cx="355863" cy="362292"/>
          </a:xfrm>
        </p:grpSpPr>
        <p:sp>
          <p:nvSpPr>
            <p:cNvPr id="9456" name="Google Shape;9456;p63"/>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63"/>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63"/>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63"/>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63"/>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63"/>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63"/>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63"/>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63"/>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63"/>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63"/>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63"/>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8" name="Google Shape;9468;p63"/>
          <p:cNvGrpSpPr/>
          <p:nvPr/>
        </p:nvGrpSpPr>
        <p:grpSpPr>
          <a:xfrm>
            <a:off x="5733194" y="2257468"/>
            <a:ext cx="446826" cy="327059"/>
            <a:chOff x="5733194" y="2431718"/>
            <a:chExt cx="446826" cy="327059"/>
          </a:xfrm>
        </p:grpSpPr>
        <p:sp>
          <p:nvSpPr>
            <p:cNvPr id="9469" name="Google Shape;9469;p63"/>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63"/>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63"/>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2" name="Google Shape;9472;p63"/>
          <p:cNvGrpSpPr/>
          <p:nvPr/>
        </p:nvGrpSpPr>
        <p:grpSpPr>
          <a:xfrm>
            <a:off x="4876780" y="2243814"/>
            <a:ext cx="407774" cy="356627"/>
            <a:chOff x="4876780" y="2418064"/>
            <a:chExt cx="407774" cy="356627"/>
          </a:xfrm>
        </p:grpSpPr>
        <p:sp>
          <p:nvSpPr>
            <p:cNvPr id="9473" name="Google Shape;9473;p63"/>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63"/>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63"/>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63"/>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63"/>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63"/>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63"/>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63"/>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1" name="Google Shape;9481;p63"/>
          <p:cNvGrpSpPr/>
          <p:nvPr/>
        </p:nvGrpSpPr>
        <p:grpSpPr>
          <a:xfrm>
            <a:off x="7070872" y="2236621"/>
            <a:ext cx="398321" cy="371013"/>
            <a:chOff x="7070872" y="2410871"/>
            <a:chExt cx="398321" cy="371013"/>
          </a:xfrm>
        </p:grpSpPr>
        <p:sp>
          <p:nvSpPr>
            <p:cNvPr id="9482" name="Google Shape;9482;p63"/>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63"/>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63"/>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63"/>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86" name="Google Shape;9486;p63"/>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87" name="Google Shape;9487;p63"/>
          <p:cNvGrpSpPr/>
          <p:nvPr/>
        </p:nvGrpSpPr>
        <p:grpSpPr>
          <a:xfrm>
            <a:off x="5318259" y="2807861"/>
            <a:ext cx="371013" cy="220787"/>
            <a:chOff x="5318259" y="2982111"/>
            <a:chExt cx="371013" cy="220787"/>
          </a:xfrm>
        </p:grpSpPr>
        <p:sp>
          <p:nvSpPr>
            <p:cNvPr id="9488" name="Google Shape;9488;p63"/>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63"/>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63"/>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63"/>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63"/>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63"/>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63"/>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63"/>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6" name="Google Shape;9496;p63"/>
          <p:cNvGrpSpPr/>
          <p:nvPr/>
        </p:nvGrpSpPr>
        <p:grpSpPr>
          <a:xfrm>
            <a:off x="7073928" y="2731507"/>
            <a:ext cx="371395" cy="371809"/>
            <a:chOff x="7073928" y="2905757"/>
            <a:chExt cx="371395" cy="371809"/>
          </a:xfrm>
        </p:grpSpPr>
        <p:sp>
          <p:nvSpPr>
            <p:cNvPr id="9497" name="Google Shape;9497;p63"/>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63"/>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63"/>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0" name="Google Shape;9500;p63"/>
          <p:cNvGrpSpPr/>
          <p:nvPr/>
        </p:nvGrpSpPr>
        <p:grpSpPr>
          <a:xfrm>
            <a:off x="6188327" y="2781158"/>
            <a:ext cx="371395" cy="272857"/>
            <a:chOff x="6188327" y="2955408"/>
            <a:chExt cx="371395" cy="272857"/>
          </a:xfrm>
        </p:grpSpPr>
        <p:sp>
          <p:nvSpPr>
            <p:cNvPr id="9501" name="Google Shape;9501;p63"/>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63"/>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3" name="Google Shape;9503;p63"/>
          <p:cNvGrpSpPr/>
          <p:nvPr/>
        </p:nvGrpSpPr>
        <p:grpSpPr>
          <a:xfrm>
            <a:off x="7521454" y="2731889"/>
            <a:ext cx="359651" cy="371013"/>
            <a:chOff x="7521454" y="2906139"/>
            <a:chExt cx="359651" cy="371013"/>
          </a:xfrm>
        </p:grpSpPr>
        <p:sp>
          <p:nvSpPr>
            <p:cNvPr id="9504" name="Google Shape;9504;p63"/>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63"/>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63"/>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63"/>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63"/>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9" name="Google Shape;9509;p63"/>
          <p:cNvGrpSpPr/>
          <p:nvPr/>
        </p:nvGrpSpPr>
        <p:grpSpPr>
          <a:xfrm>
            <a:off x="5782845" y="2732271"/>
            <a:ext cx="301661" cy="371013"/>
            <a:chOff x="5782845" y="2906521"/>
            <a:chExt cx="301661" cy="371013"/>
          </a:xfrm>
        </p:grpSpPr>
        <p:sp>
          <p:nvSpPr>
            <p:cNvPr id="9510" name="Google Shape;9510;p63"/>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63"/>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63"/>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3" name="Google Shape;9513;p63"/>
          <p:cNvGrpSpPr/>
          <p:nvPr/>
        </p:nvGrpSpPr>
        <p:grpSpPr>
          <a:xfrm>
            <a:off x="3539102" y="2253299"/>
            <a:ext cx="355099" cy="355481"/>
            <a:chOff x="3539102" y="2427549"/>
            <a:chExt cx="355099" cy="355481"/>
          </a:xfrm>
        </p:grpSpPr>
        <p:sp>
          <p:nvSpPr>
            <p:cNvPr id="9514" name="Google Shape;9514;p63"/>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63"/>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6" name="Google Shape;9516;p63"/>
          <p:cNvGrpSpPr/>
          <p:nvPr/>
        </p:nvGrpSpPr>
        <p:grpSpPr>
          <a:xfrm>
            <a:off x="6630539" y="2743252"/>
            <a:ext cx="371777" cy="349434"/>
            <a:chOff x="6630539" y="2917502"/>
            <a:chExt cx="371777" cy="349434"/>
          </a:xfrm>
        </p:grpSpPr>
        <p:sp>
          <p:nvSpPr>
            <p:cNvPr id="9517" name="Google Shape;9517;p63"/>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63"/>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63"/>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63"/>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63"/>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63"/>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63"/>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4" name="Google Shape;9524;p63"/>
          <p:cNvGrpSpPr/>
          <p:nvPr/>
        </p:nvGrpSpPr>
        <p:grpSpPr>
          <a:xfrm>
            <a:off x="2171474" y="3194979"/>
            <a:ext cx="408156" cy="343737"/>
            <a:chOff x="2171474" y="3369229"/>
            <a:chExt cx="408156" cy="343737"/>
          </a:xfrm>
        </p:grpSpPr>
        <p:sp>
          <p:nvSpPr>
            <p:cNvPr id="9525" name="Google Shape;9525;p63"/>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63"/>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63"/>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63"/>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9" name="Google Shape;9529;p63"/>
          <p:cNvGrpSpPr/>
          <p:nvPr/>
        </p:nvGrpSpPr>
        <p:grpSpPr>
          <a:xfrm>
            <a:off x="4891198" y="2750858"/>
            <a:ext cx="334634" cy="334634"/>
            <a:chOff x="4891198" y="2925108"/>
            <a:chExt cx="334634" cy="334634"/>
          </a:xfrm>
        </p:grpSpPr>
        <p:sp>
          <p:nvSpPr>
            <p:cNvPr id="9530" name="Google Shape;9530;p63"/>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63"/>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63"/>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63"/>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63"/>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63"/>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63"/>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63"/>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8" name="Google Shape;9538;p63"/>
          <p:cNvGrpSpPr/>
          <p:nvPr/>
        </p:nvGrpSpPr>
        <p:grpSpPr>
          <a:xfrm>
            <a:off x="7976174" y="2750858"/>
            <a:ext cx="334666" cy="334634"/>
            <a:chOff x="7976174" y="2925108"/>
            <a:chExt cx="334666" cy="334634"/>
          </a:xfrm>
        </p:grpSpPr>
        <p:sp>
          <p:nvSpPr>
            <p:cNvPr id="9539" name="Google Shape;9539;p63"/>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63"/>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63"/>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63"/>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63"/>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63"/>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63"/>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63"/>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63"/>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8" name="Google Shape;9548;p63"/>
          <p:cNvGrpSpPr/>
          <p:nvPr/>
        </p:nvGrpSpPr>
        <p:grpSpPr>
          <a:xfrm>
            <a:off x="3091957" y="3199881"/>
            <a:ext cx="354717" cy="332757"/>
            <a:chOff x="3091957" y="3374131"/>
            <a:chExt cx="354717" cy="332757"/>
          </a:xfrm>
        </p:grpSpPr>
        <p:sp>
          <p:nvSpPr>
            <p:cNvPr id="9549" name="Google Shape;9549;p63"/>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63"/>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63"/>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63"/>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63"/>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63"/>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5" name="Google Shape;9555;p63"/>
          <p:cNvGrpSpPr/>
          <p:nvPr/>
        </p:nvGrpSpPr>
        <p:grpSpPr>
          <a:xfrm>
            <a:off x="3988156" y="3205960"/>
            <a:ext cx="353954" cy="318880"/>
            <a:chOff x="3988156" y="3380210"/>
            <a:chExt cx="353954" cy="318880"/>
          </a:xfrm>
        </p:grpSpPr>
        <p:sp>
          <p:nvSpPr>
            <p:cNvPr id="9556" name="Google Shape;9556;p63"/>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63"/>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63"/>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63"/>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63"/>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1" name="Google Shape;9561;p63"/>
          <p:cNvGrpSpPr/>
          <p:nvPr/>
        </p:nvGrpSpPr>
        <p:grpSpPr>
          <a:xfrm>
            <a:off x="3541011" y="3193070"/>
            <a:ext cx="348257" cy="346188"/>
            <a:chOff x="3541011" y="3367320"/>
            <a:chExt cx="348257" cy="346188"/>
          </a:xfrm>
        </p:grpSpPr>
        <p:sp>
          <p:nvSpPr>
            <p:cNvPr id="9562" name="Google Shape;9562;p63"/>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63"/>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63"/>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63"/>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6" name="Google Shape;9566;p63"/>
          <p:cNvGrpSpPr/>
          <p:nvPr/>
        </p:nvGrpSpPr>
        <p:grpSpPr>
          <a:xfrm>
            <a:off x="1314678" y="3183967"/>
            <a:ext cx="334666" cy="365348"/>
            <a:chOff x="1314678" y="3358217"/>
            <a:chExt cx="334666" cy="365348"/>
          </a:xfrm>
        </p:grpSpPr>
        <p:sp>
          <p:nvSpPr>
            <p:cNvPr id="9567" name="Google Shape;9567;p63"/>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63"/>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63"/>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63"/>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63"/>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2" name="Google Shape;9572;p63"/>
          <p:cNvGrpSpPr/>
          <p:nvPr/>
        </p:nvGrpSpPr>
        <p:grpSpPr>
          <a:xfrm>
            <a:off x="1748582" y="3198385"/>
            <a:ext cx="359269" cy="335780"/>
            <a:chOff x="1748582" y="3372635"/>
            <a:chExt cx="359269" cy="335780"/>
          </a:xfrm>
        </p:grpSpPr>
        <p:sp>
          <p:nvSpPr>
            <p:cNvPr id="9573" name="Google Shape;9573;p63"/>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74" name="Google Shape;9574;p63"/>
            <p:cNvGrpSpPr/>
            <p:nvPr/>
          </p:nvGrpSpPr>
          <p:grpSpPr>
            <a:xfrm>
              <a:off x="1748582" y="3372635"/>
              <a:ext cx="333520" cy="335780"/>
              <a:chOff x="1748582" y="3372635"/>
              <a:chExt cx="333520" cy="335780"/>
            </a:xfrm>
          </p:grpSpPr>
          <p:sp>
            <p:nvSpPr>
              <p:cNvPr id="9575" name="Google Shape;9575;p63"/>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63"/>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63"/>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78" name="Google Shape;9578;p63"/>
          <p:cNvGrpSpPr/>
          <p:nvPr/>
        </p:nvGrpSpPr>
        <p:grpSpPr>
          <a:xfrm>
            <a:off x="2640993" y="3183585"/>
            <a:ext cx="365348" cy="364966"/>
            <a:chOff x="2640993" y="3357835"/>
            <a:chExt cx="365348" cy="364966"/>
          </a:xfrm>
        </p:grpSpPr>
        <p:sp>
          <p:nvSpPr>
            <p:cNvPr id="9579" name="Google Shape;9579;p63"/>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63"/>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63"/>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63"/>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63"/>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63"/>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63"/>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63"/>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63"/>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63"/>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9" name="Google Shape;9589;p63"/>
          <p:cNvGrpSpPr/>
          <p:nvPr/>
        </p:nvGrpSpPr>
        <p:grpSpPr>
          <a:xfrm>
            <a:off x="4886264" y="3191924"/>
            <a:ext cx="350548" cy="350198"/>
            <a:chOff x="4886264" y="3366174"/>
            <a:chExt cx="350548" cy="350198"/>
          </a:xfrm>
        </p:grpSpPr>
        <p:sp>
          <p:nvSpPr>
            <p:cNvPr id="9590" name="Google Shape;9590;p63"/>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63"/>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63"/>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63"/>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63"/>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63"/>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63"/>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63"/>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63"/>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63"/>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63"/>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63"/>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63"/>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3" name="Google Shape;9603;p63"/>
          <p:cNvGrpSpPr/>
          <p:nvPr/>
        </p:nvGrpSpPr>
        <p:grpSpPr>
          <a:xfrm>
            <a:off x="5331913" y="3239697"/>
            <a:ext cx="347143" cy="254684"/>
            <a:chOff x="5331913" y="3413947"/>
            <a:chExt cx="347143" cy="254684"/>
          </a:xfrm>
        </p:grpSpPr>
        <p:sp>
          <p:nvSpPr>
            <p:cNvPr id="9604" name="Google Shape;9604;p63"/>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63"/>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63"/>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63"/>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63"/>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63"/>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0" name="Google Shape;9610;p63"/>
          <p:cNvGrpSpPr/>
          <p:nvPr/>
        </p:nvGrpSpPr>
        <p:grpSpPr>
          <a:xfrm>
            <a:off x="5776798" y="3235528"/>
            <a:ext cx="346379" cy="264518"/>
            <a:chOff x="5776798" y="3409778"/>
            <a:chExt cx="346379" cy="264518"/>
          </a:xfrm>
        </p:grpSpPr>
        <p:sp>
          <p:nvSpPr>
            <p:cNvPr id="9611" name="Google Shape;9611;p63"/>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63"/>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63"/>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63"/>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63"/>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63"/>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7" name="Google Shape;9617;p63"/>
          <p:cNvGrpSpPr/>
          <p:nvPr/>
        </p:nvGrpSpPr>
        <p:grpSpPr>
          <a:xfrm>
            <a:off x="7108015" y="3222255"/>
            <a:ext cx="344883" cy="290299"/>
            <a:chOff x="7108015" y="3396505"/>
            <a:chExt cx="344883" cy="290299"/>
          </a:xfrm>
        </p:grpSpPr>
        <p:sp>
          <p:nvSpPr>
            <p:cNvPr id="9618" name="Google Shape;9618;p63"/>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63"/>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63"/>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63"/>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2" name="Google Shape;9622;p63"/>
          <p:cNvGrpSpPr/>
          <p:nvPr/>
        </p:nvGrpSpPr>
        <p:grpSpPr>
          <a:xfrm>
            <a:off x="7551754" y="3216558"/>
            <a:ext cx="344883" cy="301311"/>
            <a:chOff x="7551754" y="3390808"/>
            <a:chExt cx="344883" cy="301311"/>
          </a:xfrm>
        </p:grpSpPr>
        <p:sp>
          <p:nvSpPr>
            <p:cNvPr id="9623" name="Google Shape;9623;p63"/>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63"/>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63"/>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63"/>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63"/>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63"/>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63"/>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63"/>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63"/>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63"/>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63"/>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4" name="Google Shape;9634;p63"/>
          <p:cNvGrpSpPr/>
          <p:nvPr/>
        </p:nvGrpSpPr>
        <p:grpSpPr>
          <a:xfrm>
            <a:off x="6707084" y="3213153"/>
            <a:ext cx="261145" cy="308504"/>
            <a:chOff x="6707084" y="3387403"/>
            <a:chExt cx="261145" cy="308504"/>
          </a:xfrm>
        </p:grpSpPr>
        <p:sp>
          <p:nvSpPr>
            <p:cNvPr id="9635" name="Google Shape;9635;p63"/>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63"/>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63"/>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63"/>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9" name="Google Shape;9639;p63"/>
          <p:cNvGrpSpPr/>
          <p:nvPr/>
        </p:nvGrpSpPr>
        <p:grpSpPr>
          <a:xfrm>
            <a:off x="848978" y="4123387"/>
            <a:ext cx="377824" cy="324418"/>
            <a:chOff x="848978" y="4297637"/>
            <a:chExt cx="377824" cy="324418"/>
          </a:xfrm>
        </p:grpSpPr>
        <p:sp>
          <p:nvSpPr>
            <p:cNvPr id="9640" name="Google Shape;9640;p63"/>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63"/>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2" name="Google Shape;9642;p63"/>
          <p:cNvGrpSpPr/>
          <p:nvPr/>
        </p:nvGrpSpPr>
        <p:grpSpPr>
          <a:xfrm>
            <a:off x="1754279" y="4112343"/>
            <a:ext cx="351439" cy="345965"/>
            <a:chOff x="1754279" y="4286593"/>
            <a:chExt cx="351439" cy="345965"/>
          </a:xfrm>
        </p:grpSpPr>
        <p:sp>
          <p:nvSpPr>
            <p:cNvPr id="9643" name="Google Shape;9643;p63"/>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63"/>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63"/>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63"/>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63"/>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8" name="Google Shape;9648;p63"/>
          <p:cNvGrpSpPr/>
          <p:nvPr/>
        </p:nvGrpSpPr>
        <p:grpSpPr>
          <a:xfrm>
            <a:off x="3996113" y="4116926"/>
            <a:ext cx="336512" cy="335048"/>
            <a:chOff x="3996113" y="4291176"/>
            <a:chExt cx="336512" cy="335048"/>
          </a:xfrm>
        </p:grpSpPr>
        <p:sp>
          <p:nvSpPr>
            <p:cNvPr id="9649" name="Google Shape;9649;p63"/>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63"/>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63"/>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52" name="Google Shape;9652;p63"/>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53" name="Google Shape;9653;p63"/>
          <p:cNvGrpSpPr/>
          <p:nvPr/>
        </p:nvGrpSpPr>
        <p:grpSpPr>
          <a:xfrm>
            <a:off x="2179081" y="4111261"/>
            <a:ext cx="397525" cy="348670"/>
            <a:chOff x="2179081" y="4285511"/>
            <a:chExt cx="397525" cy="348670"/>
          </a:xfrm>
        </p:grpSpPr>
        <p:sp>
          <p:nvSpPr>
            <p:cNvPr id="9654" name="Google Shape;9654;p63"/>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63"/>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6" name="Google Shape;9656;p63"/>
          <p:cNvGrpSpPr/>
          <p:nvPr/>
        </p:nvGrpSpPr>
        <p:grpSpPr>
          <a:xfrm>
            <a:off x="3584201" y="4120746"/>
            <a:ext cx="267574" cy="329415"/>
            <a:chOff x="3584201" y="4294996"/>
            <a:chExt cx="267574" cy="329415"/>
          </a:xfrm>
        </p:grpSpPr>
        <p:sp>
          <p:nvSpPr>
            <p:cNvPr id="9657" name="Google Shape;9657;p63"/>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63"/>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63"/>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63"/>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1" name="Google Shape;9661;p63"/>
          <p:cNvGrpSpPr/>
          <p:nvPr/>
        </p:nvGrpSpPr>
        <p:grpSpPr>
          <a:xfrm>
            <a:off x="3082855" y="4121478"/>
            <a:ext cx="375946" cy="327823"/>
            <a:chOff x="3082855" y="4295728"/>
            <a:chExt cx="375946" cy="327823"/>
          </a:xfrm>
        </p:grpSpPr>
        <p:sp>
          <p:nvSpPr>
            <p:cNvPr id="9662" name="Google Shape;9662;p63"/>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63"/>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63"/>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63"/>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63"/>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63"/>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63"/>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63"/>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63"/>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63"/>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63"/>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3" name="Google Shape;9673;p63"/>
          <p:cNvGrpSpPr/>
          <p:nvPr/>
        </p:nvGrpSpPr>
        <p:grpSpPr>
          <a:xfrm>
            <a:off x="2749016" y="4116926"/>
            <a:ext cx="150831" cy="336926"/>
            <a:chOff x="2749016" y="4291176"/>
            <a:chExt cx="150831" cy="336926"/>
          </a:xfrm>
        </p:grpSpPr>
        <p:sp>
          <p:nvSpPr>
            <p:cNvPr id="9674" name="Google Shape;9674;p63"/>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63"/>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63"/>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63"/>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8" name="Google Shape;9678;p63"/>
          <p:cNvGrpSpPr/>
          <p:nvPr/>
        </p:nvGrpSpPr>
        <p:grpSpPr>
          <a:xfrm>
            <a:off x="7127716" y="4105182"/>
            <a:ext cx="248254" cy="361942"/>
            <a:chOff x="7127716" y="4279432"/>
            <a:chExt cx="248254" cy="361942"/>
          </a:xfrm>
        </p:grpSpPr>
        <p:sp>
          <p:nvSpPr>
            <p:cNvPr id="9679" name="Google Shape;9679;p63"/>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63"/>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63"/>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63"/>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63"/>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63"/>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63"/>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63"/>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63"/>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8" name="Google Shape;9688;p63"/>
          <p:cNvGrpSpPr/>
          <p:nvPr/>
        </p:nvGrpSpPr>
        <p:grpSpPr>
          <a:xfrm>
            <a:off x="7565408" y="4105182"/>
            <a:ext cx="248255" cy="361942"/>
            <a:chOff x="7565408" y="4279432"/>
            <a:chExt cx="248255" cy="361942"/>
          </a:xfrm>
        </p:grpSpPr>
        <p:sp>
          <p:nvSpPr>
            <p:cNvPr id="9689" name="Google Shape;9689;p63"/>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63"/>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63"/>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63"/>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63"/>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63"/>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63"/>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63"/>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7" name="Google Shape;9697;p63"/>
          <p:cNvGrpSpPr/>
          <p:nvPr/>
        </p:nvGrpSpPr>
        <p:grpSpPr>
          <a:xfrm>
            <a:off x="6264109" y="4105182"/>
            <a:ext cx="225498" cy="361560"/>
            <a:chOff x="6264109" y="4279432"/>
            <a:chExt cx="225498" cy="361560"/>
          </a:xfrm>
        </p:grpSpPr>
        <p:sp>
          <p:nvSpPr>
            <p:cNvPr id="9698" name="Google Shape;9698;p63"/>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63"/>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0" name="Google Shape;9700;p63"/>
          <p:cNvGrpSpPr/>
          <p:nvPr/>
        </p:nvGrpSpPr>
        <p:grpSpPr>
          <a:xfrm>
            <a:off x="7929578" y="4110115"/>
            <a:ext cx="395266" cy="351312"/>
            <a:chOff x="7929578" y="4284365"/>
            <a:chExt cx="395266" cy="351312"/>
          </a:xfrm>
        </p:grpSpPr>
        <p:sp>
          <p:nvSpPr>
            <p:cNvPr id="9701" name="Google Shape;9701;p63"/>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63"/>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63"/>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63"/>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5" name="Google Shape;9705;p63"/>
          <p:cNvGrpSpPr/>
          <p:nvPr/>
        </p:nvGrpSpPr>
        <p:grpSpPr>
          <a:xfrm>
            <a:off x="6595502" y="4149527"/>
            <a:ext cx="426315" cy="332826"/>
            <a:chOff x="6639652" y="4323777"/>
            <a:chExt cx="426315" cy="332826"/>
          </a:xfrm>
        </p:grpSpPr>
        <p:sp>
          <p:nvSpPr>
            <p:cNvPr id="9706" name="Google Shape;9706;p63"/>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63"/>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63"/>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63"/>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63"/>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63"/>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63"/>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63"/>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63"/>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63"/>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6" name="Google Shape;9716;p63"/>
          <p:cNvGrpSpPr/>
          <p:nvPr/>
        </p:nvGrpSpPr>
        <p:grpSpPr>
          <a:xfrm>
            <a:off x="5357662" y="4123387"/>
            <a:ext cx="287275" cy="326296"/>
            <a:chOff x="5357662" y="4297637"/>
            <a:chExt cx="287275" cy="326296"/>
          </a:xfrm>
        </p:grpSpPr>
        <p:sp>
          <p:nvSpPr>
            <p:cNvPr id="9717" name="Google Shape;9717;p63"/>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63"/>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63"/>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63"/>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63"/>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2" name="Google Shape;9722;p63"/>
          <p:cNvGrpSpPr/>
          <p:nvPr/>
        </p:nvGrpSpPr>
        <p:grpSpPr>
          <a:xfrm>
            <a:off x="5774124" y="4120300"/>
            <a:ext cx="331611" cy="331674"/>
            <a:chOff x="5774124" y="4294550"/>
            <a:chExt cx="331611" cy="331674"/>
          </a:xfrm>
        </p:grpSpPr>
        <p:sp>
          <p:nvSpPr>
            <p:cNvPr id="9723" name="Google Shape;9723;p63"/>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63"/>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5" name="Google Shape;9725;p63"/>
          <p:cNvGrpSpPr/>
          <p:nvPr/>
        </p:nvGrpSpPr>
        <p:grpSpPr>
          <a:xfrm>
            <a:off x="4890434" y="4113139"/>
            <a:ext cx="345997" cy="346029"/>
            <a:chOff x="4890434" y="4287389"/>
            <a:chExt cx="345997" cy="346029"/>
          </a:xfrm>
        </p:grpSpPr>
        <p:sp>
          <p:nvSpPr>
            <p:cNvPr id="9726" name="Google Shape;9726;p63"/>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63"/>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63"/>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63"/>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63"/>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63"/>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63"/>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3" name="Google Shape;9733;p63"/>
          <p:cNvGrpSpPr/>
          <p:nvPr/>
        </p:nvGrpSpPr>
        <p:grpSpPr>
          <a:xfrm>
            <a:off x="2165809" y="3636809"/>
            <a:ext cx="422542" cy="342973"/>
            <a:chOff x="2165809" y="3811059"/>
            <a:chExt cx="422542" cy="342973"/>
          </a:xfrm>
        </p:grpSpPr>
        <p:sp>
          <p:nvSpPr>
            <p:cNvPr id="9734" name="Google Shape;9734;p63"/>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63"/>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63"/>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63"/>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63"/>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63"/>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63"/>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63"/>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63"/>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63"/>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63"/>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63"/>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63"/>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63"/>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63"/>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63"/>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63"/>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63"/>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2" name="Google Shape;9752;p63"/>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3" name="Google Shape;9753;p63"/>
          <p:cNvGrpSpPr/>
          <p:nvPr/>
        </p:nvGrpSpPr>
        <p:grpSpPr>
          <a:xfrm>
            <a:off x="903530" y="3631875"/>
            <a:ext cx="264550" cy="353222"/>
            <a:chOff x="903530" y="3806125"/>
            <a:chExt cx="264550" cy="353222"/>
          </a:xfrm>
        </p:grpSpPr>
        <p:sp>
          <p:nvSpPr>
            <p:cNvPr id="9754" name="Google Shape;9754;p63"/>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63"/>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63"/>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63"/>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8" name="Google Shape;9758;p63"/>
          <p:cNvGrpSpPr/>
          <p:nvPr/>
        </p:nvGrpSpPr>
        <p:grpSpPr>
          <a:xfrm>
            <a:off x="850092" y="3178684"/>
            <a:ext cx="369517" cy="375660"/>
            <a:chOff x="850092" y="3352934"/>
            <a:chExt cx="369517" cy="375660"/>
          </a:xfrm>
        </p:grpSpPr>
        <p:sp>
          <p:nvSpPr>
            <p:cNvPr id="9759" name="Google Shape;9759;p63"/>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63"/>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63"/>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63"/>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63"/>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4" name="Google Shape;9764;p63"/>
          <p:cNvGrpSpPr/>
          <p:nvPr/>
        </p:nvGrpSpPr>
        <p:grpSpPr>
          <a:xfrm>
            <a:off x="2611458" y="3642124"/>
            <a:ext cx="426329" cy="332375"/>
            <a:chOff x="2611458" y="3816374"/>
            <a:chExt cx="426329" cy="332375"/>
          </a:xfrm>
        </p:grpSpPr>
        <p:sp>
          <p:nvSpPr>
            <p:cNvPr id="9765" name="Google Shape;9765;p63"/>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63"/>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63"/>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63"/>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63"/>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63"/>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63"/>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63"/>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63"/>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63"/>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5" name="Google Shape;9775;p63"/>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76" name="Google Shape;9776;p63"/>
          <p:cNvGrpSpPr/>
          <p:nvPr/>
        </p:nvGrpSpPr>
        <p:grpSpPr>
          <a:xfrm>
            <a:off x="4019984" y="3631143"/>
            <a:ext cx="293704" cy="353954"/>
            <a:chOff x="4019984" y="3805393"/>
            <a:chExt cx="293704" cy="353954"/>
          </a:xfrm>
        </p:grpSpPr>
        <p:sp>
          <p:nvSpPr>
            <p:cNvPr id="9777" name="Google Shape;9777;p63"/>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63"/>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9" name="Google Shape;9779;p63"/>
          <p:cNvGrpSpPr/>
          <p:nvPr/>
        </p:nvGrpSpPr>
        <p:grpSpPr>
          <a:xfrm>
            <a:off x="8006505" y="3215794"/>
            <a:ext cx="323654" cy="303189"/>
            <a:chOff x="8006505" y="3390044"/>
            <a:chExt cx="323654" cy="303189"/>
          </a:xfrm>
        </p:grpSpPr>
        <p:sp>
          <p:nvSpPr>
            <p:cNvPr id="9780" name="Google Shape;9780;p63"/>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63"/>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63"/>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63"/>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63"/>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63"/>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6" name="Google Shape;9786;p63"/>
          <p:cNvGrpSpPr/>
          <p:nvPr/>
        </p:nvGrpSpPr>
        <p:grpSpPr>
          <a:xfrm>
            <a:off x="1299146" y="3632257"/>
            <a:ext cx="367990" cy="351312"/>
            <a:chOff x="1299146" y="3806507"/>
            <a:chExt cx="367990" cy="351312"/>
          </a:xfrm>
        </p:grpSpPr>
        <p:sp>
          <p:nvSpPr>
            <p:cNvPr id="9787" name="Google Shape;9787;p63"/>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63"/>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89" name="Google Shape;9789;p63"/>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0" name="Google Shape;9790;p63"/>
          <p:cNvGrpSpPr/>
          <p:nvPr/>
        </p:nvGrpSpPr>
        <p:grpSpPr>
          <a:xfrm>
            <a:off x="7550258" y="3658420"/>
            <a:ext cx="371395" cy="301279"/>
            <a:chOff x="7550258" y="3832670"/>
            <a:chExt cx="371395" cy="301279"/>
          </a:xfrm>
        </p:grpSpPr>
        <p:sp>
          <p:nvSpPr>
            <p:cNvPr id="9791" name="Google Shape;9791;p63"/>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63"/>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63"/>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63"/>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63"/>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63"/>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63"/>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63"/>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63"/>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63"/>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63"/>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63"/>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63"/>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63"/>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63"/>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63"/>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63"/>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63"/>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9" name="Google Shape;9809;p63"/>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0" name="Google Shape;9810;p63"/>
          <p:cNvGrpSpPr/>
          <p:nvPr/>
        </p:nvGrpSpPr>
        <p:grpSpPr>
          <a:xfrm>
            <a:off x="6659725" y="3633785"/>
            <a:ext cx="367608" cy="350548"/>
            <a:chOff x="6659725" y="3808035"/>
            <a:chExt cx="367608" cy="350548"/>
          </a:xfrm>
        </p:grpSpPr>
        <p:sp>
          <p:nvSpPr>
            <p:cNvPr id="9811" name="Google Shape;9811;p63"/>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63"/>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3" name="Google Shape;9813;p63"/>
          <p:cNvGrpSpPr/>
          <p:nvPr/>
        </p:nvGrpSpPr>
        <p:grpSpPr>
          <a:xfrm>
            <a:off x="6219391" y="3642506"/>
            <a:ext cx="356627" cy="334252"/>
            <a:chOff x="6219391" y="3816756"/>
            <a:chExt cx="356627" cy="334252"/>
          </a:xfrm>
        </p:grpSpPr>
        <p:sp>
          <p:nvSpPr>
            <p:cNvPr id="9814" name="Google Shape;9814;p63"/>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63"/>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63"/>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63"/>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8" name="Google Shape;9818;p63"/>
          <p:cNvGrpSpPr/>
          <p:nvPr/>
        </p:nvGrpSpPr>
        <p:grpSpPr>
          <a:xfrm>
            <a:off x="5778676" y="3652722"/>
            <a:ext cx="349052" cy="313055"/>
            <a:chOff x="5778676" y="3826972"/>
            <a:chExt cx="349052" cy="313055"/>
          </a:xfrm>
        </p:grpSpPr>
        <p:sp>
          <p:nvSpPr>
            <p:cNvPr id="9819" name="Google Shape;9819;p63"/>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63"/>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63"/>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63"/>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63"/>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4" name="Google Shape;9824;p63"/>
          <p:cNvGrpSpPr/>
          <p:nvPr/>
        </p:nvGrpSpPr>
        <p:grpSpPr>
          <a:xfrm>
            <a:off x="5355784" y="3660297"/>
            <a:ext cx="299019" cy="297905"/>
            <a:chOff x="5355784" y="3834547"/>
            <a:chExt cx="299019" cy="297905"/>
          </a:xfrm>
        </p:grpSpPr>
        <p:sp>
          <p:nvSpPr>
            <p:cNvPr id="9825" name="Google Shape;9825;p63"/>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63"/>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63"/>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63"/>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9" name="Google Shape;9829;p63"/>
          <p:cNvGrpSpPr/>
          <p:nvPr/>
        </p:nvGrpSpPr>
        <p:grpSpPr>
          <a:xfrm>
            <a:off x="8036455" y="3633021"/>
            <a:ext cx="292176" cy="353985"/>
            <a:chOff x="8036455" y="3807271"/>
            <a:chExt cx="292176" cy="353985"/>
          </a:xfrm>
        </p:grpSpPr>
        <p:sp>
          <p:nvSpPr>
            <p:cNvPr id="9830" name="Google Shape;9830;p63"/>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63"/>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2" name="Google Shape;9832;p63"/>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9833" name="Google Shape;9833;p63"/>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grpSp>
        <p:nvGrpSpPr>
          <p:cNvPr id="9834" name="Google Shape;9834;p63"/>
          <p:cNvGrpSpPr/>
          <p:nvPr/>
        </p:nvGrpSpPr>
        <p:grpSpPr>
          <a:xfrm>
            <a:off x="4874902" y="3634549"/>
            <a:ext cx="345615" cy="350835"/>
            <a:chOff x="4874902" y="3808799"/>
            <a:chExt cx="345615" cy="350835"/>
          </a:xfrm>
        </p:grpSpPr>
        <p:sp>
          <p:nvSpPr>
            <p:cNvPr id="9835" name="Google Shape;9835;p63"/>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63"/>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63"/>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63"/>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63"/>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63"/>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63"/>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63"/>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63"/>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63"/>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63"/>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63"/>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63"/>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63"/>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63"/>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63"/>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63"/>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2" name="Google Shape;9852;p63"/>
          <p:cNvGrpSpPr/>
          <p:nvPr/>
        </p:nvGrpSpPr>
        <p:grpSpPr>
          <a:xfrm>
            <a:off x="3095745" y="3631143"/>
            <a:ext cx="352840" cy="354717"/>
            <a:chOff x="3095745" y="3805393"/>
            <a:chExt cx="352840" cy="354717"/>
          </a:xfrm>
        </p:grpSpPr>
        <p:sp>
          <p:nvSpPr>
            <p:cNvPr id="9853" name="Google Shape;9853;p63"/>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63"/>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63"/>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63"/>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63"/>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63"/>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Gestion de projet</a:t>
            </a:r>
            <a:endParaRPr dirty="0"/>
          </a:p>
        </p:txBody>
      </p:sp>
      <p:pic>
        <p:nvPicPr>
          <p:cNvPr id="7" name="Graphique 6">
            <a:extLst>
              <a:ext uri="{FF2B5EF4-FFF2-40B4-BE49-F238E27FC236}">
                <a16:creationId xmlns:a16="http://schemas.microsoft.com/office/drawing/2014/main" id="{A1A06FA3-F12A-15FA-C883-0C797BBE387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977540" y="412493"/>
            <a:ext cx="3110023" cy="3110023"/>
          </a:xfrm>
          <a:prstGeom prst="rect">
            <a:avLst/>
          </a:prstGeom>
        </p:spPr>
      </p:pic>
      <p:grpSp>
        <p:nvGrpSpPr>
          <p:cNvPr id="8" name="Google Shape;412;p43">
            <a:extLst>
              <a:ext uri="{FF2B5EF4-FFF2-40B4-BE49-F238E27FC236}">
                <a16:creationId xmlns:a16="http://schemas.microsoft.com/office/drawing/2014/main" id="{A7753A8C-65B1-AA5C-AC6C-3F18A74680FB}"/>
              </a:ext>
            </a:extLst>
          </p:cNvPr>
          <p:cNvGrpSpPr/>
          <p:nvPr/>
        </p:nvGrpSpPr>
        <p:grpSpPr>
          <a:xfrm>
            <a:off x="2800963" y="2584511"/>
            <a:ext cx="344100" cy="344100"/>
            <a:chOff x="122900" y="2140575"/>
            <a:chExt cx="344100" cy="344100"/>
          </a:xfrm>
        </p:grpSpPr>
        <p:sp>
          <p:nvSpPr>
            <p:cNvPr id="9" name="Google Shape;413;p43">
              <a:extLst>
                <a:ext uri="{FF2B5EF4-FFF2-40B4-BE49-F238E27FC236}">
                  <a16:creationId xmlns:a16="http://schemas.microsoft.com/office/drawing/2014/main" id="{954E2FD5-BBD6-9DCB-ACCB-72E00341CD89}"/>
                </a:ext>
              </a:extLst>
            </p:cNvPr>
            <p:cNvSpPr/>
            <p:nvPr/>
          </p:nvSpPr>
          <p:spPr>
            <a:xfrm>
              <a:off x="122900" y="2140575"/>
              <a:ext cx="344100" cy="34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10" name="Google Shape;414;p43">
              <a:extLst>
                <a:ext uri="{FF2B5EF4-FFF2-40B4-BE49-F238E27FC236}">
                  <a16:creationId xmlns:a16="http://schemas.microsoft.com/office/drawing/2014/main" id="{6A2F4689-4A35-AAA4-0AE7-A42AD5667F27}"/>
                </a:ext>
              </a:extLst>
            </p:cNvPr>
            <p:cNvSpPr/>
            <p:nvPr/>
          </p:nvSpPr>
          <p:spPr>
            <a:xfrm>
              <a:off x="173000" y="2190675"/>
              <a:ext cx="243900" cy="243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11" name="Google Shape;415;p43">
              <a:extLst>
                <a:ext uri="{FF2B5EF4-FFF2-40B4-BE49-F238E27FC236}">
                  <a16:creationId xmlns:a16="http://schemas.microsoft.com/office/drawing/2014/main" id="{FF24F6B7-9553-BE1B-FA5F-40EDFB21116D}"/>
                </a:ext>
              </a:extLst>
            </p:cNvPr>
            <p:cNvSpPr/>
            <p:nvPr/>
          </p:nvSpPr>
          <p:spPr>
            <a:xfrm>
              <a:off x="221750" y="2239425"/>
              <a:ext cx="146400" cy="146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grpSp>
        <p:nvGrpSpPr>
          <p:cNvPr id="12" name="Google Shape;416;p43">
            <a:extLst>
              <a:ext uri="{FF2B5EF4-FFF2-40B4-BE49-F238E27FC236}">
                <a16:creationId xmlns:a16="http://schemas.microsoft.com/office/drawing/2014/main" id="{880EFE3E-9B34-9D3A-8429-5FB0998E87BA}"/>
              </a:ext>
            </a:extLst>
          </p:cNvPr>
          <p:cNvGrpSpPr/>
          <p:nvPr/>
        </p:nvGrpSpPr>
        <p:grpSpPr>
          <a:xfrm>
            <a:off x="4764763" y="2584511"/>
            <a:ext cx="344100" cy="344100"/>
            <a:chOff x="122900" y="2140575"/>
            <a:chExt cx="344100" cy="344100"/>
          </a:xfrm>
        </p:grpSpPr>
        <p:sp>
          <p:nvSpPr>
            <p:cNvPr id="13" name="Google Shape;417;p43">
              <a:extLst>
                <a:ext uri="{FF2B5EF4-FFF2-40B4-BE49-F238E27FC236}">
                  <a16:creationId xmlns:a16="http://schemas.microsoft.com/office/drawing/2014/main" id="{971A7C33-97B5-8907-6427-BAFC1CA2D523}"/>
                </a:ext>
              </a:extLst>
            </p:cNvPr>
            <p:cNvSpPr/>
            <p:nvPr/>
          </p:nvSpPr>
          <p:spPr>
            <a:xfrm>
              <a:off x="122900" y="2140575"/>
              <a:ext cx="344100" cy="34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14" name="Google Shape;418;p43">
              <a:extLst>
                <a:ext uri="{FF2B5EF4-FFF2-40B4-BE49-F238E27FC236}">
                  <a16:creationId xmlns:a16="http://schemas.microsoft.com/office/drawing/2014/main" id="{DAA43C83-4984-232F-BF23-2D7ADF0B2D7C}"/>
                </a:ext>
              </a:extLst>
            </p:cNvPr>
            <p:cNvSpPr/>
            <p:nvPr/>
          </p:nvSpPr>
          <p:spPr>
            <a:xfrm>
              <a:off x="173000" y="2190675"/>
              <a:ext cx="243900" cy="243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15" name="Google Shape;419;p43">
              <a:extLst>
                <a:ext uri="{FF2B5EF4-FFF2-40B4-BE49-F238E27FC236}">
                  <a16:creationId xmlns:a16="http://schemas.microsoft.com/office/drawing/2014/main" id="{C2BE4F35-7AAE-4498-DCA9-C65F1C8239BD}"/>
                </a:ext>
              </a:extLst>
            </p:cNvPr>
            <p:cNvSpPr/>
            <p:nvPr/>
          </p:nvSpPr>
          <p:spPr>
            <a:xfrm>
              <a:off x="221750" y="2239425"/>
              <a:ext cx="146400" cy="146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grpSp>
        <p:nvGrpSpPr>
          <p:cNvPr id="24" name="Google Shape;428;p43">
            <a:extLst>
              <a:ext uri="{FF2B5EF4-FFF2-40B4-BE49-F238E27FC236}">
                <a16:creationId xmlns:a16="http://schemas.microsoft.com/office/drawing/2014/main" id="{78B023F9-37A3-348C-5E62-D797C0DF08C0}"/>
              </a:ext>
            </a:extLst>
          </p:cNvPr>
          <p:cNvGrpSpPr/>
          <p:nvPr/>
        </p:nvGrpSpPr>
        <p:grpSpPr>
          <a:xfrm>
            <a:off x="6728313" y="1363279"/>
            <a:ext cx="344100" cy="344100"/>
            <a:chOff x="122900" y="2140575"/>
            <a:chExt cx="344100" cy="344100"/>
          </a:xfrm>
        </p:grpSpPr>
        <p:sp>
          <p:nvSpPr>
            <p:cNvPr id="25" name="Google Shape;429;p43">
              <a:extLst>
                <a:ext uri="{FF2B5EF4-FFF2-40B4-BE49-F238E27FC236}">
                  <a16:creationId xmlns:a16="http://schemas.microsoft.com/office/drawing/2014/main" id="{F0BBF981-CDED-0E81-57DC-F219CE4017A6}"/>
                </a:ext>
              </a:extLst>
            </p:cNvPr>
            <p:cNvSpPr/>
            <p:nvPr/>
          </p:nvSpPr>
          <p:spPr>
            <a:xfrm>
              <a:off x="122900" y="2140575"/>
              <a:ext cx="344100" cy="34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26" name="Google Shape;430;p43">
              <a:extLst>
                <a:ext uri="{FF2B5EF4-FFF2-40B4-BE49-F238E27FC236}">
                  <a16:creationId xmlns:a16="http://schemas.microsoft.com/office/drawing/2014/main" id="{B3A9B46C-AFAC-14CB-B795-9FB04761EE85}"/>
                </a:ext>
              </a:extLst>
            </p:cNvPr>
            <p:cNvSpPr/>
            <p:nvPr/>
          </p:nvSpPr>
          <p:spPr>
            <a:xfrm>
              <a:off x="173000" y="2190675"/>
              <a:ext cx="243900" cy="243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27" name="Google Shape;431;p43">
              <a:extLst>
                <a:ext uri="{FF2B5EF4-FFF2-40B4-BE49-F238E27FC236}">
                  <a16:creationId xmlns:a16="http://schemas.microsoft.com/office/drawing/2014/main" id="{27FD3302-64DA-FB48-20B0-E1EED902C812}"/>
                </a:ext>
              </a:extLst>
            </p:cNvPr>
            <p:cNvSpPr/>
            <p:nvPr/>
          </p:nvSpPr>
          <p:spPr>
            <a:xfrm>
              <a:off x="221750" y="2239425"/>
              <a:ext cx="146400" cy="146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grpSp>
        <p:nvGrpSpPr>
          <p:cNvPr id="28" name="Google Shape;432;p43">
            <a:extLst>
              <a:ext uri="{FF2B5EF4-FFF2-40B4-BE49-F238E27FC236}">
                <a16:creationId xmlns:a16="http://schemas.microsoft.com/office/drawing/2014/main" id="{1AB3BC67-1C9B-6C53-1B60-4D322EDE0549}"/>
              </a:ext>
            </a:extLst>
          </p:cNvPr>
          <p:cNvGrpSpPr/>
          <p:nvPr/>
        </p:nvGrpSpPr>
        <p:grpSpPr>
          <a:xfrm>
            <a:off x="4764763" y="1363279"/>
            <a:ext cx="344100" cy="344100"/>
            <a:chOff x="122900" y="2140575"/>
            <a:chExt cx="344100" cy="344100"/>
          </a:xfrm>
        </p:grpSpPr>
        <p:sp>
          <p:nvSpPr>
            <p:cNvPr id="29" name="Google Shape;433;p43">
              <a:extLst>
                <a:ext uri="{FF2B5EF4-FFF2-40B4-BE49-F238E27FC236}">
                  <a16:creationId xmlns:a16="http://schemas.microsoft.com/office/drawing/2014/main" id="{83DFAC8B-808D-92DD-0263-DD2E13E829A5}"/>
                </a:ext>
              </a:extLst>
            </p:cNvPr>
            <p:cNvSpPr/>
            <p:nvPr/>
          </p:nvSpPr>
          <p:spPr>
            <a:xfrm>
              <a:off x="122900" y="2140575"/>
              <a:ext cx="344100" cy="34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30" name="Google Shape;434;p43">
              <a:extLst>
                <a:ext uri="{FF2B5EF4-FFF2-40B4-BE49-F238E27FC236}">
                  <a16:creationId xmlns:a16="http://schemas.microsoft.com/office/drawing/2014/main" id="{1F120CF2-766F-F092-EF89-AFD8EB4E60FB}"/>
                </a:ext>
              </a:extLst>
            </p:cNvPr>
            <p:cNvSpPr/>
            <p:nvPr/>
          </p:nvSpPr>
          <p:spPr>
            <a:xfrm>
              <a:off x="173000" y="2190675"/>
              <a:ext cx="243900" cy="243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31" name="Google Shape;435;p43">
              <a:extLst>
                <a:ext uri="{FF2B5EF4-FFF2-40B4-BE49-F238E27FC236}">
                  <a16:creationId xmlns:a16="http://schemas.microsoft.com/office/drawing/2014/main" id="{8CA528F2-442A-B886-AC74-39063B301ED5}"/>
                </a:ext>
              </a:extLst>
            </p:cNvPr>
            <p:cNvSpPr/>
            <p:nvPr/>
          </p:nvSpPr>
          <p:spPr>
            <a:xfrm>
              <a:off x="221750" y="2239425"/>
              <a:ext cx="146400" cy="146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sp>
        <p:nvSpPr>
          <p:cNvPr id="32" name="Google Shape;437;p43">
            <a:extLst>
              <a:ext uri="{FF2B5EF4-FFF2-40B4-BE49-F238E27FC236}">
                <a16:creationId xmlns:a16="http://schemas.microsoft.com/office/drawing/2014/main" id="{2BD2DCBD-02E7-EC05-A21B-2104493D65F0}"/>
              </a:ext>
            </a:extLst>
          </p:cNvPr>
          <p:cNvSpPr txBox="1"/>
          <p:nvPr/>
        </p:nvSpPr>
        <p:spPr>
          <a:xfrm flipH="1">
            <a:off x="103575" y="1967505"/>
            <a:ext cx="1812300" cy="385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b="1" dirty="0">
                <a:solidFill>
                  <a:schemeClr val="dk1"/>
                </a:solidFill>
                <a:latin typeface="DM Sans"/>
                <a:ea typeface="DM Sans"/>
                <a:cs typeface="DM Sans"/>
                <a:sym typeface="DM Sans"/>
              </a:rPr>
              <a:t>Nouvelle itération</a:t>
            </a:r>
            <a:endParaRPr sz="1200" b="1" dirty="0">
              <a:solidFill>
                <a:schemeClr val="dk1"/>
              </a:solidFill>
              <a:latin typeface="DM Sans"/>
              <a:ea typeface="DM Sans"/>
              <a:cs typeface="DM Sans"/>
              <a:sym typeface="DM Sans"/>
            </a:endParaRPr>
          </a:p>
        </p:txBody>
      </p:sp>
      <p:sp>
        <p:nvSpPr>
          <p:cNvPr id="33" name="Google Shape;438;p43">
            <a:extLst>
              <a:ext uri="{FF2B5EF4-FFF2-40B4-BE49-F238E27FC236}">
                <a16:creationId xmlns:a16="http://schemas.microsoft.com/office/drawing/2014/main" id="{09966EDB-B85B-E16B-3E8D-C0F994B043B9}"/>
              </a:ext>
            </a:extLst>
          </p:cNvPr>
          <p:cNvSpPr txBox="1"/>
          <p:nvPr/>
        </p:nvSpPr>
        <p:spPr>
          <a:xfrm flipH="1">
            <a:off x="2067343" y="1881521"/>
            <a:ext cx="1812300" cy="557467"/>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err="1">
                <a:solidFill>
                  <a:schemeClr val="dk1"/>
                </a:solidFill>
                <a:latin typeface="DM Sans"/>
                <a:ea typeface="DM Sans"/>
                <a:cs typeface="DM Sans"/>
                <a:sym typeface="DM Sans"/>
              </a:rPr>
              <a:t>Réflexion</a:t>
            </a:r>
            <a:r>
              <a:rPr lang="en" sz="1200" dirty="0">
                <a:solidFill>
                  <a:schemeClr val="dk1"/>
                </a:solidFill>
                <a:latin typeface="DM Sans"/>
                <a:ea typeface="DM Sans"/>
                <a:cs typeface="DM Sans"/>
                <a:sym typeface="DM Sans"/>
              </a:rPr>
              <a:t> </a:t>
            </a:r>
            <a:r>
              <a:rPr lang="en" sz="1200" dirty="0" err="1">
                <a:solidFill>
                  <a:schemeClr val="dk1"/>
                </a:solidFill>
                <a:latin typeface="DM Sans"/>
                <a:ea typeface="DM Sans"/>
                <a:cs typeface="DM Sans"/>
                <a:sym typeface="DM Sans"/>
              </a:rPr>
              <a:t>autour</a:t>
            </a:r>
            <a:r>
              <a:rPr lang="en" sz="1200" dirty="0">
                <a:solidFill>
                  <a:schemeClr val="dk1"/>
                </a:solidFill>
                <a:latin typeface="DM Sans"/>
                <a:ea typeface="DM Sans"/>
                <a:cs typeface="DM Sans"/>
                <a:sym typeface="DM Sans"/>
              </a:rPr>
              <a:t> de </a:t>
            </a:r>
            <a:r>
              <a:rPr lang="en" sz="1200" dirty="0" err="1">
                <a:solidFill>
                  <a:schemeClr val="dk1"/>
                </a:solidFill>
                <a:latin typeface="DM Sans"/>
                <a:ea typeface="DM Sans"/>
                <a:cs typeface="DM Sans"/>
                <a:sym typeface="DM Sans"/>
              </a:rPr>
              <a:t>l’architecture</a:t>
            </a:r>
            <a:r>
              <a:rPr lang="en" sz="1200" dirty="0">
                <a:solidFill>
                  <a:schemeClr val="dk1"/>
                </a:solidFill>
                <a:latin typeface="DM Sans"/>
                <a:ea typeface="DM Sans"/>
                <a:cs typeface="DM Sans"/>
                <a:sym typeface="DM Sans"/>
              </a:rPr>
              <a:t> </a:t>
            </a:r>
            <a:r>
              <a:rPr lang="en" sz="1200" dirty="0" err="1">
                <a:solidFill>
                  <a:schemeClr val="dk1"/>
                </a:solidFill>
                <a:latin typeface="DM Sans"/>
                <a:ea typeface="DM Sans"/>
                <a:cs typeface="DM Sans"/>
                <a:sym typeface="DM Sans"/>
              </a:rPr>
              <a:t>logicielle</a:t>
            </a:r>
            <a:endParaRPr sz="1200" dirty="0">
              <a:solidFill>
                <a:schemeClr val="dk1"/>
              </a:solidFill>
              <a:latin typeface="DM Sans"/>
              <a:ea typeface="DM Sans"/>
              <a:cs typeface="DM Sans"/>
              <a:sym typeface="DM Sans"/>
            </a:endParaRPr>
          </a:p>
        </p:txBody>
      </p:sp>
      <p:sp>
        <p:nvSpPr>
          <p:cNvPr id="34" name="Google Shape;439;p43">
            <a:extLst>
              <a:ext uri="{FF2B5EF4-FFF2-40B4-BE49-F238E27FC236}">
                <a16:creationId xmlns:a16="http://schemas.microsoft.com/office/drawing/2014/main" id="{16E6A493-115F-BD79-2D82-888F32D46928}"/>
              </a:ext>
            </a:extLst>
          </p:cNvPr>
          <p:cNvSpPr txBox="1"/>
          <p:nvPr/>
        </p:nvSpPr>
        <p:spPr>
          <a:xfrm flipH="1">
            <a:off x="4029665" y="1967505"/>
            <a:ext cx="1812300" cy="385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solidFill>
                  <a:schemeClr val="dk1"/>
                </a:solidFill>
                <a:latin typeface="DM Sans"/>
                <a:ea typeface="DM Sans"/>
                <a:cs typeface="DM Sans"/>
                <a:sym typeface="DM Sans"/>
              </a:rPr>
              <a:t>Création de tests</a:t>
            </a:r>
            <a:endParaRPr sz="1200" dirty="0">
              <a:solidFill>
                <a:schemeClr val="dk1"/>
              </a:solidFill>
              <a:latin typeface="DM Sans"/>
              <a:ea typeface="DM Sans"/>
              <a:cs typeface="DM Sans"/>
              <a:sym typeface="DM Sans"/>
            </a:endParaRPr>
          </a:p>
        </p:txBody>
      </p:sp>
      <p:cxnSp>
        <p:nvCxnSpPr>
          <p:cNvPr id="35" name="Google Shape;441;p43">
            <a:extLst>
              <a:ext uri="{FF2B5EF4-FFF2-40B4-BE49-F238E27FC236}">
                <a16:creationId xmlns:a16="http://schemas.microsoft.com/office/drawing/2014/main" id="{5BBC0D3A-3D2B-89FA-F491-F8A5E2BFF57E}"/>
              </a:ext>
            </a:extLst>
          </p:cNvPr>
          <p:cNvCxnSpPr>
            <a:stCxn id="54" idx="6"/>
            <a:endCxn id="58" idx="2"/>
          </p:cNvCxnSpPr>
          <p:nvPr/>
        </p:nvCxnSpPr>
        <p:spPr>
          <a:xfrm>
            <a:off x="1181775" y="1535329"/>
            <a:ext cx="1619400" cy="0"/>
          </a:xfrm>
          <a:prstGeom prst="straightConnector1">
            <a:avLst/>
          </a:prstGeom>
          <a:noFill/>
          <a:ln w="9525" cap="flat" cmpd="sng">
            <a:solidFill>
              <a:schemeClr val="dk1"/>
            </a:solidFill>
            <a:prstDash val="solid"/>
            <a:round/>
            <a:headEnd type="none" w="med" len="med"/>
            <a:tailEnd type="none" w="med" len="med"/>
          </a:ln>
        </p:spPr>
      </p:cxnSp>
      <p:cxnSp>
        <p:nvCxnSpPr>
          <p:cNvPr id="36" name="Google Shape;444;p43">
            <a:extLst>
              <a:ext uri="{FF2B5EF4-FFF2-40B4-BE49-F238E27FC236}">
                <a16:creationId xmlns:a16="http://schemas.microsoft.com/office/drawing/2014/main" id="{99B13BF7-89ED-1798-5378-CEDD33A01824}"/>
              </a:ext>
            </a:extLst>
          </p:cNvPr>
          <p:cNvCxnSpPr>
            <a:stCxn id="58" idx="6"/>
            <a:endCxn id="29" idx="2"/>
          </p:cNvCxnSpPr>
          <p:nvPr/>
        </p:nvCxnSpPr>
        <p:spPr>
          <a:xfrm>
            <a:off x="3145313" y="1535329"/>
            <a:ext cx="1619400" cy="0"/>
          </a:xfrm>
          <a:prstGeom prst="straightConnector1">
            <a:avLst/>
          </a:prstGeom>
          <a:noFill/>
          <a:ln w="9525" cap="flat" cmpd="sng">
            <a:solidFill>
              <a:schemeClr val="dk1"/>
            </a:solidFill>
            <a:prstDash val="solid"/>
            <a:round/>
            <a:headEnd type="none" w="med" len="med"/>
            <a:tailEnd type="none" w="med" len="med"/>
          </a:ln>
        </p:spPr>
      </p:cxnSp>
      <p:cxnSp>
        <p:nvCxnSpPr>
          <p:cNvPr id="37" name="Google Shape;445;p43">
            <a:extLst>
              <a:ext uri="{FF2B5EF4-FFF2-40B4-BE49-F238E27FC236}">
                <a16:creationId xmlns:a16="http://schemas.microsoft.com/office/drawing/2014/main" id="{FA532CBA-802C-3D9C-6A46-78F0A2B528D2}"/>
              </a:ext>
            </a:extLst>
          </p:cNvPr>
          <p:cNvCxnSpPr>
            <a:cxnSpLocks/>
          </p:cNvCxnSpPr>
          <p:nvPr/>
        </p:nvCxnSpPr>
        <p:spPr>
          <a:xfrm>
            <a:off x="5108863" y="1534245"/>
            <a:ext cx="586466" cy="0"/>
          </a:xfrm>
          <a:prstGeom prst="straightConnector1">
            <a:avLst/>
          </a:prstGeom>
          <a:noFill/>
          <a:ln w="9525" cap="flat" cmpd="sng">
            <a:solidFill>
              <a:schemeClr val="dk1"/>
            </a:solidFill>
            <a:prstDash val="solid"/>
            <a:round/>
            <a:headEnd type="none" w="med" len="med"/>
            <a:tailEnd type="none" w="med" len="med"/>
          </a:ln>
        </p:spPr>
      </p:cxnSp>
      <p:cxnSp>
        <p:nvCxnSpPr>
          <p:cNvPr id="39" name="Google Shape;447;p43">
            <a:extLst>
              <a:ext uri="{FF2B5EF4-FFF2-40B4-BE49-F238E27FC236}">
                <a16:creationId xmlns:a16="http://schemas.microsoft.com/office/drawing/2014/main" id="{FA352953-2277-B777-91CE-F1E6C64D7B9E}"/>
              </a:ext>
            </a:extLst>
          </p:cNvPr>
          <p:cNvCxnSpPr>
            <a:cxnSpLocks/>
            <a:stCxn id="58" idx="4"/>
            <a:endCxn id="33" idx="0"/>
          </p:cNvCxnSpPr>
          <p:nvPr/>
        </p:nvCxnSpPr>
        <p:spPr>
          <a:xfrm>
            <a:off x="2973263" y="1707379"/>
            <a:ext cx="230" cy="174142"/>
          </a:xfrm>
          <a:prstGeom prst="straightConnector1">
            <a:avLst/>
          </a:prstGeom>
          <a:noFill/>
          <a:ln w="9525" cap="flat" cmpd="sng">
            <a:solidFill>
              <a:schemeClr val="dk1"/>
            </a:solidFill>
            <a:prstDash val="solid"/>
            <a:round/>
            <a:headEnd type="none" w="med" len="med"/>
            <a:tailEnd type="none" w="med" len="med"/>
          </a:ln>
        </p:spPr>
      </p:cxnSp>
      <p:cxnSp>
        <p:nvCxnSpPr>
          <p:cNvPr id="40" name="Google Shape;448;p43">
            <a:extLst>
              <a:ext uri="{FF2B5EF4-FFF2-40B4-BE49-F238E27FC236}">
                <a16:creationId xmlns:a16="http://schemas.microsoft.com/office/drawing/2014/main" id="{9FD37770-7B6C-410D-ADAD-55E7438CA7E9}"/>
              </a:ext>
            </a:extLst>
          </p:cNvPr>
          <p:cNvCxnSpPr>
            <a:stCxn id="29" idx="4"/>
            <a:endCxn id="34" idx="0"/>
          </p:cNvCxnSpPr>
          <p:nvPr/>
        </p:nvCxnSpPr>
        <p:spPr>
          <a:xfrm flipH="1">
            <a:off x="4935815" y="1707379"/>
            <a:ext cx="998" cy="260126"/>
          </a:xfrm>
          <a:prstGeom prst="straightConnector1">
            <a:avLst/>
          </a:prstGeom>
          <a:noFill/>
          <a:ln w="9525" cap="flat" cmpd="sng">
            <a:solidFill>
              <a:schemeClr val="dk1"/>
            </a:solidFill>
            <a:prstDash val="solid"/>
            <a:round/>
            <a:headEnd type="none" w="med" len="med"/>
            <a:tailEnd type="none" w="med" len="med"/>
          </a:ln>
        </p:spPr>
      </p:cxnSp>
      <p:cxnSp>
        <p:nvCxnSpPr>
          <p:cNvPr id="41" name="Google Shape;449;p43">
            <a:extLst>
              <a:ext uri="{FF2B5EF4-FFF2-40B4-BE49-F238E27FC236}">
                <a16:creationId xmlns:a16="http://schemas.microsoft.com/office/drawing/2014/main" id="{A0CE579C-5517-9112-3416-B52791CC438A}"/>
              </a:ext>
            </a:extLst>
          </p:cNvPr>
          <p:cNvCxnSpPr>
            <a:cxnSpLocks/>
          </p:cNvCxnSpPr>
          <p:nvPr/>
        </p:nvCxnSpPr>
        <p:spPr>
          <a:xfrm>
            <a:off x="5695329" y="1534245"/>
            <a:ext cx="0" cy="1229415"/>
          </a:xfrm>
          <a:prstGeom prst="straightConnector1">
            <a:avLst/>
          </a:prstGeom>
          <a:noFill/>
          <a:ln w="9525" cap="flat" cmpd="sng">
            <a:solidFill>
              <a:schemeClr val="dk1"/>
            </a:solidFill>
            <a:prstDash val="solid"/>
            <a:round/>
            <a:headEnd type="none" w="med" len="med"/>
            <a:tailEnd type="none" w="med" len="med"/>
          </a:ln>
        </p:spPr>
      </p:cxnSp>
      <p:sp>
        <p:nvSpPr>
          <p:cNvPr id="42" name="Google Shape;450;p43">
            <a:extLst>
              <a:ext uri="{FF2B5EF4-FFF2-40B4-BE49-F238E27FC236}">
                <a16:creationId xmlns:a16="http://schemas.microsoft.com/office/drawing/2014/main" id="{49C3E95C-2162-3002-6307-1644C36FCCA6}"/>
              </a:ext>
            </a:extLst>
          </p:cNvPr>
          <p:cNvSpPr txBox="1"/>
          <p:nvPr/>
        </p:nvSpPr>
        <p:spPr>
          <a:xfrm flipH="1">
            <a:off x="2259617" y="3150431"/>
            <a:ext cx="1430382" cy="477467"/>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err="1">
                <a:solidFill>
                  <a:schemeClr val="dk1"/>
                </a:solidFill>
                <a:latin typeface="DM Sans"/>
                <a:ea typeface="DM Sans"/>
                <a:cs typeface="DM Sans"/>
                <a:sym typeface="DM Sans"/>
              </a:rPr>
              <a:t>Préparation</a:t>
            </a:r>
            <a:r>
              <a:rPr lang="en" sz="1200" dirty="0">
                <a:solidFill>
                  <a:schemeClr val="dk1"/>
                </a:solidFill>
                <a:latin typeface="DM Sans"/>
                <a:ea typeface="DM Sans"/>
                <a:cs typeface="DM Sans"/>
                <a:sym typeface="DM Sans"/>
              </a:rPr>
              <a:t> </a:t>
            </a:r>
          </a:p>
          <a:p>
            <a:pPr marL="0" lvl="0" indent="0" algn="ctr" rtl="0">
              <a:spcBef>
                <a:spcPts val="0"/>
              </a:spcBef>
              <a:spcAft>
                <a:spcPts val="0"/>
              </a:spcAft>
              <a:buNone/>
            </a:pPr>
            <a:r>
              <a:rPr lang="en" sz="1200" dirty="0">
                <a:solidFill>
                  <a:schemeClr val="dk1"/>
                </a:solidFill>
                <a:latin typeface="DM Sans"/>
                <a:ea typeface="DM Sans"/>
                <a:cs typeface="DM Sans"/>
                <a:sym typeface="DM Sans"/>
              </a:rPr>
              <a:t>des </a:t>
            </a:r>
            <a:r>
              <a:rPr lang="en" sz="1200" dirty="0" err="1">
                <a:solidFill>
                  <a:schemeClr val="dk1"/>
                </a:solidFill>
                <a:latin typeface="DM Sans"/>
                <a:ea typeface="DM Sans"/>
                <a:cs typeface="DM Sans"/>
                <a:sym typeface="DM Sans"/>
              </a:rPr>
              <a:t>livrables</a:t>
            </a:r>
            <a:endParaRPr sz="1200" dirty="0">
              <a:solidFill>
                <a:schemeClr val="dk1"/>
              </a:solidFill>
              <a:latin typeface="DM Sans"/>
              <a:ea typeface="DM Sans"/>
              <a:cs typeface="DM Sans"/>
              <a:sym typeface="DM Sans"/>
            </a:endParaRPr>
          </a:p>
        </p:txBody>
      </p:sp>
      <p:sp>
        <p:nvSpPr>
          <p:cNvPr id="44" name="Google Shape;452;p43">
            <a:extLst>
              <a:ext uri="{FF2B5EF4-FFF2-40B4-BE49-F238E27FC236}">
                <a16:creationId xmlns:a16="http://schemas.microsoft.com/office/drawing/2014/main" id="{D9FC4A3B-8AD9-0C43-32CB-518B0D0F9571}"/>
              </a:ext>
            </a:extLst>
          </p:cNvPr>
          <p:cNvSpPr txBox="1"/>
          <p:nvPr/>
        </p:nvSpPr>
        <p:spPr>
          <a:xfrm flipH="1">
            <a:off x="3943126" y="3129122"/>
            <a:ext cx="1995605" cy="519565"/>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solidFill>
                  <a:schemeClr val="dk1"/>
                </a:solidFill>
                <a:latin typeface="DM Sans"/>
                <a:ea typeface="DM Sans"/>
                <a:cs typeface="DM Sans"/>
                <a:sym typeface="DM Sans"/>
              </a:rPr>
              <a:t>Développement des</a:t>
            </a:r>
          </a:p>
          <a:p>
            <a:pPr marL="0" lvl="0" indent="0" algn="ctr" rtl="0">
              <a:spcBef>
                <a:spcPts val="0"/>
              </a:spcBef>
              <a:spcAft>
                <a:spcPts val="0"/>
              </a:spcAft>
              <a:buNone/>
            </a:pPr>
            <a:r>
              <a:rPr lang="fr-FR" sz="1200" dirty="0">
                <a:solidFill>
                  <a:schemeClr val="dk1"/>
                </a:solidFill>
                <a:latin typeface="DM Sans"/>
                <a:ea typeface="DM Sans"/>
                <a:cs typeface="DM Sans"/>
                <a:sym typeface="DM Sans"/>
              </a:rPr>
              <a:t>n</a:t>
            </a:r>
            <a:r>
              <a:rPr lang="en" sz="1200" dirty="0" err="1">
                <a:solidFill>
                  <a:schemeClr val="dk1"/>
                </a:solidFill>
                <a:latin typeface="DM Sans"/>
                <a:ea typeface="DM Sans"/>
                <a:cs typeface="DM Sans"/>
                <a:sym typeface="DM Sans"/>
              </a:rPr>
              <a:t>ouvelles</a:t>
            </a:r>
            <a:r>
              <a:rPr lang="en" sz="1200" dirty="0">
                <a:solidFill>
                  <a:schemeClr val="dk1"/>
                </a:solidFill>
                <a:latin typeface="DM Sans"/>
                <a:ea typeface="DM Sans"/>
                <a:cs typeface="DM Sans"/>
                <a:sym typeface="DM Sans"/>
              </a:rPr>
              <a:t> </a:t>
            </a:r>
            <a:r>
              <a:rPr lang="en" sz="1200" dirty="0" err="1">
                <a:solidFill>
                  <a:schemeClr val="dk1"/>
                </a:solidFill>
                <a:latin typeface="DM Sans"/>
                <a:ea typeface="DM Sans"/>
                <a:cs typeface="DM Sans"/>
                <a:sym typeface="DM Sans"/>
              </a:rPr>
              <a:t>fonctionnalités</a:t>
            </a:r>
            <a:endParaRPr lang="en" sz="1200" dirty="0">
              <a:solidFill>
                <a:schemeClr val="dk1"/>
              </a:solidFill>
              <a:latin typeface="DM Sans"/>
              <a:ea typeface="DM Sans"/>
              <a:cs typeface="DM Sans"/>
              <a:sym typeface="DM Sans"/>
            </a:endParaRPr>
          </a:p>
        </p:txBody>
      </p:sp>
      <p:cxnSp>
        <p:nvCxnSpPr>
          <p:cNvPr id="48" name="Google Shape;457;p43">
            <a:extLst>
              <a:ext uri="{FF2B5EF4-FFF2-40B4-BE49-F238E27FC236}">
                <a16:creationId xmlns:a16="http://schemas.microsoft.com/office/drawing/2014/main" id="{1CD650E6-FC3D-8589-B9DB-CE29D57C21EA}"/>
              </a:ext>
            </a:extLst>
          </p:cNvPr>
          <p:cNvCxnSpPr>
            <a:cxnSpLocks/>
          </p:cNvCxnSpPr>
          <p:nvPr/>
        </p:nvCxnSpPr>
        <p:spPr>
          <a:xfrm>
            <a:off x="2975651" y="2928611"/>
            <a:ext cx="0" cy="260100"/>
          </a:xfrm>
          <a:prstGeom prst="straightConnector1">
            <a:avLst/>
          </a:prstGeom>
          <a:noFill/>
          <a:ln w="9525" cap="flat" cmpd="sng">
            <a:solidFill>
              <a:schemeClr val="dk1"/>
            </a:solidFill>
            <a:prstDash val="solid"/>
            <a:round/>
            <a:headEnd type="none" w="med" len="med"/>
            <a:tailEnd type="none" w="med" len="med"/>
          </a:ln>
        </p:spPr>
      </p:cxnSp>
      <p:cxnSp>
        <p:nvCxnSpPr>
          <p:cNvPr id="49" name="Google Shape;458;p43">
            <a:extLst>
              <a:ext uri="{FF2B5EF4-FFF2-40B4-BE49-F238E27FC236}">
                <a16:creationId xmlns:a16="http://schemas.microsoft.com/office/drawing/2014/main" id="{932673E3-B5F4-CCFC-9154-03A74D407FC6}"/>
              </a:ext>
            </a:extLst>
          </p:cNvPr>
          <p:cNvCxnSpPr>
            <a:cxnSpLocks/>
          </p:cNvCxnSpPr>
          <p:nvPr/>
        </p:nvCxnSpPr>
        <p:spPr>
          <a:xfrm>
            <a:off x="4936901" y="2928611"/>
            <a:ext cx="0" cy="260100"/>
          </a:xfrm>
          <a:prstGeom prst="straightConnector1">
            <a:avLst/>
          </a:prstGeom>
          <a:noFill/>
          <a:ln w="9525" cap="flat" cmpd="sng">
            <a:solidFill>
              <a:schemeClr val="dk1"/>
            </a:solidFill>
            <a:prstDash val="solid"/>
            <a:round/>
            <a:headEnd type="none" w="med" len="med"/>
            <a:tailEnd type="none" w="med" len="med"/>
          </a:ln>
        </p:spPr>
      </p:cxnSp>
      <p:cxnSp>
        <p:nvCxnSpPr>
          <p:cNvPr id="51" name="Google Shape;460;p43">
            <a:extLst>
              <a:ext uri="{FF2B5EF4-FFF2-40B4-BE49-F238E27FC236}">
                <a16:creationId xmlns:a16="http://schemas.microsoft.com/office/drawing/2014/main" id="{900A8865-6906-2E91-00BB-CF0FBA375272}"/>
              </a:ext>
            </a:extLst>
          </p:cNvPr>
          <p:cNvCxnSpPr>
            <a:cxnSpLocks/>
          </p:cNvCxnSpPr>
          <p:nvPr/>
        </p:nvCxnSpPr>
        <p:spPr>
          <a:xfrm>
            <a:off x="4936813" y="4153619"/>
            <a:ext cx="0" cy="260100"/>
          </a:xfrm>
          <a:prstGeom prst="straightConnector1">
            <a:avLst/>
          </a:prstGeom>
          <a:noFill/>
          <a:ln w="9525" cap="flat" cmpd="sng">
            <a:solidFill>
              <a:schemeClr val="dk1"/>
            </a:solidFill>
            <a:prstDash val="solid"/>
            <a:round/>
            <a:headEnd type="none" w="med" len="med"/>
            <a:tailEnd type="none" w="med" len="med"/>
          </a:ln>
        </p:spPr>
      </p:cxnSp>
      <p:grpSp>
        <p:nvGrpSpPr>
          <p:cNvPr id="53" name="Google Shape;462;p43">
            <a:extLst>
              <a:ext uri="{FF2B5EF4-FFF2-40B4-BE49-F238E27FC236}">
                <a16:creationId xmlns:a16="http://schemas.microsoft.com/office/drawing/2014/main" id="{202DF309-F18F-C82D-A2D3-A0C78FC34309}"/>
              </a:ext>
            </a:extLst>
          </p:cNvPr>
          <p:cNvGrpSpPr/>
          <p:nvPr/>
        </p:nvGrpSpPr>
        <p:grpSpPr>
          <a:xfrm>
            <a:off x="837675" y="1363279"/>
            <a:ext cx="344100" cy="344100"/>
            <a:chOff x="122900" y="2140575"/>
            <a:chExt cx="344100" cy="344100"/>
          </a:xfrm>
        </p:grpSpPr>
        <p:sp>
          <p:nvSpPr>
            <p:cNvPr id="54" name="Google Shape;442;p43">
              <a:extLst>
                <a:ext uri="{FF2B5EF4-FFF2-40B4-BE49-F238E27FC236}">
                  <a16:creationId xmlns:a16="http://schemas.microsoft.com/office/drawing/2014/main" id="{FD7EED0C-DBE9-D7BE-F346-07D56BAA3E7C}"/>
                </a:ext>
              </a:extLst>
            </p:cNvPr>
            <p:cNvSpPr/>
            <p:nvPr/>
          </p:nvSpPr>
          <p:spPr>
            <a:xfrm>
              <a:off x="122900" y="2140575"/>
              <a:ext cx="344100" cy="34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DM Sans"/>
                <a:ea typeface="DM Sans"/>
                <a:cs typeface="DM Sans"/>
                <a:sym typeface="DM Sans"/>
              </a:endParaRPr>
            </a:p>
          </p:txBody>
        </p:sp>
        <p:sp>
          <p:nvSpPr>
            <p:cNvPr id="55" name="Google Shape;463;p43">
              <a:extLst>
                <a:ext uri="{FF2B5EF4-FFF2-40B4-BE49-F238E27FC236}">
                  <a16:creationId xmlns:a16="http://schemas.microsoft.com/office/drawing/2014/main" id="{490F7B24-8369-DB34-6789-55548760DF44}"/>
                </a:ext>
              </a:extLst>
            </p:cNvPr>
            <p:cNvSpPr/>
            <p:nvPr/>
          </p:nvSpPr>
          <p:spPr>
            <a:xfrm>
              <a:off x="173000" y="2190675"/>
              <a:ext cx="243900" cy="243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DM Sans"/>
                <a:ea typeface="DM Sans"/>
                <a:cs typeface="DM Sans"/>
                <a:sym typeface="DM Sans"/>
              </a:endParaRPr>
            </a:p>
          </p:txBody>
        </p:sp>
        <p:sp>
          <p:nvSpPr>
            <p:cNvPr id="56" name="Google Shape;464;p43">
              <a:extLst>
                <a:ext uri="{FF2B5EF4-FFF2-40B4-BE49-F238E27FC236}">
                  <a16:creationId xmlns:a16="http://schemas.microsoft.com/office/drawing/2014/main" id="{5BA209B1-6D4A-C7F5-A7EC-308391A2014E}"/>
                </a:ext>
              </a:extLst>
            </p:cNvPr>
            <p:cNvSpPr/>
            <p:nvPr/>
          </p:nvSpPr>
          <p:spPr>
            <a:xfrm>
              <a:off x="221750" y="2239425"/>
              <a:ext cx="146400" cy="146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DM Sans"/>
                <a:ea typeface="DM Sans"/>
                <a:cs typeface="DM Sans"/>
                <a:sym typeface="DM Sans"/>
              </a:endParaRPr>
            </a:p>
          </p:txBody>
        </p:sp>
      </p:grpSp>
      <p:grpSp>
        <p:nvGrpSpPr>
          <p:cNvPr id="57" name="Google Shape;465;p43">
            <a:extLst>
              <a:ext uri="{FF2B5EF4-FFF2-40B4-BE49-F238E27FC236}">
                <a16:creationId xmlns:a16="http://schemas.microsoft.com/office/drawing/2014/main" id="{46748486-5C81-B967-26E4-315C4E0AC9EE}"/>
              </a:ext>
            </a:extLst>
          </p:cNvPr>
          <p:cNvGrpSpPr/>
          <p:nvPr/>
        </p:nvGrpSpPr>
        <p:grpSpPr>
          <a:xfrm>
            <a:off x="2801213" y="1363279"/>
            <a:ext cx="344100" cy="344100"/>
            <a:chOff x="122900" y="2140575"/>
            <a:chExt cx="344100" cy="344100"/>
          </a:xfrm>
        </p:grpSpPr>
        <p:sp>
          <p:nvSpPr>
            <p:cNvPr id="58" name="Google Shape;443;p43">
              <a:extLst>
                <a:ext uri="{FF2B5EF4-FFF2-40B4-BE49-F238E27FC236}">
                  <a16:creationId xmlns:a16="http://schemas.microsoft.com/office/drawing/2014/main" id="{64C6E6FF-65E6-0349-48B6-25B4F9B72487}"/>
                </a:ext>
              </a:extLst>
            </p:cNvPr>
            <p:cNvSpPr/>
            <p:nvPr/>
          </p:nvSpPr>
          <p:spPr>
            <a:xfrm>
              <a:off x="122900" y="2140575"/>
              <a:ext cx="344100" cy="34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DM Sans"/>
                <a:ea typeface="DM Sans"/>
                <a:cs typeface="DM Sans"/>
                <a:sym typeface="DM Sans"/>
              </a:endParaRPr>
            </a:p>
          </p:txBody>
        </p:sp>
        <p:sp>
          <p:nvSpPr>
            <p:cNvPr id="59" name="Google Shape;466;p43">
              <a:extLst>
                <a:ext uri="{FF2B5EF4-FFF2-40B4-BE49-F238E27FC236}">
                  <a16:creationId xmlns:a16="http://schemas.microsoft.com/office/drawing/2014/main" id="{76B91AEB-22BC-620C-623F-662F0FEB9793}"/>
                </a:ext>
              </a:extLst>
            </p:cNvPr>
            <p:cNvSpPr/>
            <p:nvPr/>
          </p:nvSpPr>
          <p:spPr>
            <a:xfrm>
              <a:off x="173000" y="2190675"/>
              <a:ext cx="243900" cy="243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DM Sans"/>
                <a:ea typeface="DM Sans"/>
                <a:cs typeface="DM Sans"/>
                <a:sym typeface="DM Sans"/>
              </a:endParaRPr>
            </a:p>
          </p:txBody>
        </p:sp>
        <p:sp>
          <p:nvSpPr>
            <p:cNvPr id="60" name="Google Shape;467;p43">
              <a:extLst>
                <a:ext uri="{FF2B5EF4-FFF2-40B4-BE49-F238E27FC236}">
                  <a16:creationId xmlns:a16="http://schemas.microsoft.com/office/drawing/2014/main" id="{30AD29A5-DE2B-5022-B6FD-173E56BF60A7}"/>
                </a:ext>
              </a:extLst>
            </p:cNvPr>
            <p:cNvSpPr/>
            <p:nvPr/>
          </p:nvSpPr>
          <p:spPr>
            <a:xfrm>
              <a:off x="221750" y="2239425"/>
              <a:ext cx="146400" cy="146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DM Sans"/>
                <a:ea typeface="DM Sans"/>
                <a:cs typeface="DM Sans"/>
                <a:sym typeface="DM Sans"/>
              </a:endParaRPr>
            </a:p>
          </p:txBody>
        </p:sp>
      </p:grpSp>
      <p:grpSp>
        <p:nvGrpSpPr>
          <p:cNvPr id="197" name="Google Shape;432;p43">
            <a:extLst>
              <a:ext uri="{FF2B5EF4-FFF2-40B4-BE49-F238E27FC236}">
                <a16:creationId xmlns:a16="http://schemas.microsoft.com/office/drawing/2014/main" id="{989B4F0D-4B32-D84E-FAEC-C990D8FB9F9B}"/>
              </a:ext>
            </a:extLst>
          </p:cNvPr>
          <p:cNvGrpSpPr/>
          <p:nvPr/>
        </p:nvGrpSpPr>
        <p:grpSpPr>
          <a:xfrm>
            <a:off x="4764763" y="3809519"/>
            <a:ext cx="344100" cy="344100"/>
            <a:chOff x="122900" y="2140575"/>
            <a:chExt cx="344100" cy="344100"/>
          </a:xfrm>
        </p:grpSpPr>
        <p:sp>
          <p:nvSpPr>
            <p:cNvPr id="198" name="Google Shape;433;p43">
              <a:extLst>
                <a:ext uri="{FF2B5EF4-FFF2-40B4-BE49-F238E27FC236}">
                  <a16:creationId xmlns:a16="http://schemas.microsoft.com/office/drawing/2014/main" id="{BE54C5CD-DB23-9A76-2AEC-B4D239C1AD60}"/>
                </a:ext>
              </a:extLst>
            </p:cNvPr>
            <p:cNvSpPr/>
            <p:nvPr/>
          </p:nvSpPr>
          <p:spPr>
            <a:xfrm>
              <a:off x="122900" y="2140575"/>
              <a:ext cx="344100" cy="34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DM Sans"/>
                <a:ea typeface="DM Sans"/>
                <a:cs typeface="DM Sans"/>
                <a:sym typeface="DM Sans"/>
              </a:endParaRPr>
            </a:p>
          </p:txBody>
        </p:sp>
        <p:sp>
          <p:nvSpPr>
            <p:cNvPr id="199" name="Google Shape;434;p43">
              <a:extLst>
                <a:ext uri="{FF2B5EF4-FFF2-40B4-BE49-F238E27FC236}">
                  <a16:creationId xmlns:a16="http://schemas.microsoft.com/office/drawing/2014/main" id="{D047BE5C-4747-B7FB-5D25-BC640FBEDDCA}"/>
                </a:ext>
              </a:extLst>
            </p:cNvPr>
            <p:cNvSpPr/>
            <p:nvPr/>
          </p:nvSpPr>
          <p:spPr>
            <a:xfrm>
              <a:off x="173000" y="2190675"/>
              <a:ext cx="243900" cy="243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DM Sans"/>
                <a:ea typeface="DM Sans"/>
                <a:cs typeface="DM Sans"/>
                <a:sym typeface="DM Sans"/>
              </a:endParaRPr>
            </a:p>
          </p:txBody>
        </p:sp>
        <p:sp>
          <p:nvSpPr>
            <p:cNvPr id="200" name="Google Shape;435;p43">
              <a:extLst>
                <a:ext uri="{FF2B5EF4-FFF2-40B4-BE49-F238E27FC236}">
                  <a16:creationId xmlns:a16="http://schemas.microsoft.com/office/drawing/2014/main" id="{EE4D1132-BB63-498D-9788-29BEAEE705AC}"/>
                </a:ext>
              </a:extLst>
            </p:cNvPr>
            <p:cNvSpPr/>
            <p:nvPr/>
          </p:nvSpPr>
          <p:spPr>
            <a:xfrm>
              <a:off x="221750" y="2239425"/>
              <a:ext cx="146400" cy="146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DM Sans"/>
                <a:ea typeface="DM Sans"/>
                <a:cs typeface="DM Sans"/>
                <a:sym typeface="DM Sans"/>
              </a:endParaRPr>
            </a:p>
          </p:txBody>
        </p:sp>
      </p:grpSp>
      <p:sp>
        <p:nvSpPr>
          <p:cNvPr id="204" name="Google Shape;439;p43">
            <a:extLst>
              <a:ext uri="{FF2B5EF4-FFF2-40B4-BE49-F238E27FC236}">
                <a16:creationId xmlns:a16="http://schemas.microsoft.com/office/drawing/2014/main" id="{8B2C6E37-9DC1-6471-AB69-2D4844D06AF5}"/>
              </a:ext>
            </a:extLst>
          </p:cNvPr>
          <p:cNvSpPr txBox="1"/>
          <p:nvPr/>
        </p:nvSpPr>
        <p:spPr>
          <a:xfrm flipH="1">
            <a:off x="3963109" y="4350429"/>
            <a:ext cx="1955495" cy="519576"/>
          </a:xfrm>
          <a:prstGeom prst="rect">
            <a:avLst/>
          </a:prstGeom>
          <a:noFill/>
          <a:ln>
            <a:noFill/>
          </a:ln>
        </p:spPr>
        <p:txBody>
          <a:bodyPr spcFirstLastPara="1" wrap="square" lIns="91425" tIns="91425" rIns="91425" bIns="91425" anchor="t" anchorCtr="0">
            <a:noAutofit/>
          </a:bodyPr>
          <a:lstStyle/>
          <a:p>
            <a:pPr algn="ctr"/>
            <a:r>
              <a:rPr lang="fr-FR" sz="1200" b="1" dirty="0">
                <a:solidFill>
                  <a:schemeClr val="dk1"/>
                </a:solidFill>
                <a:latin typeface="DM Sans"/>
                <a:ea typeface="DM Sans"/>
                <a:cs typeface="DM Sans"/>
                <a:sym typeface="DM Sans"/>
              </a:rPr>
              <a:t>Prise en compte des remarques des clients</a:t>
            </a:r>
          </a:p>
          <a:p>
            <a:pPr marL="0" lvl="0" indent="0" algn="ctr" rtl="0">
              <a:spcBef>
                <a:spcPts val="0"/>
              </a:spcBef>
              <a:spcAft>
                <a:spcPts val="0"/>
              </a:spcAft>
              <a:buNone/>
            </a:pPr>
            <a:endParaRPr sz="1200" dirty="0">
              <a:solidFill>
                <a:schemeClr val="dk1"/>
              </a:solidFill>
              <a:latin typeface="DM Sans"/>
              <a:ea typeface="DM Sans"/>
              <a:cs typeface="DM Sans"/>
              <a:sym typeface="DM Sans"/>
            </a:endParaRPr>
          </a:p>
        </p:txBody>
      </p:sp>
      <p:cxnSp>
        <p:nvCxnSpPr>
          <p:cNvPr id="205" name="Google Shape;444;p43">
            <a:extLst>
              <a:ext uri="{FF2B5EF4-FFF2-40B4-BE49-F238E27FC236}">
                <a16:creationId xmlns:a16="http://schemas.microsoft.com/office/drawing/2014/main" id="{D16BF45F-A41E-793C-D503-7992FA474074}"/>
              </a:ext>
            </a:extLst>
          </p:cNvPr>
          <p:cNvCxnSpPr/>
          <p:nvPr/>
        </p:nvCxnSpPr>
        <p:spPr>
          <a:xfrm>
            <a:off x="3134225" y="2760072"/>
            <a:ext cx="1619400" cy="0"/>
          </a:xfrm>
          <a:prstGeom prst="straightConnector1">
            <a:avLst/>
          </a:prstGeom>
          <a:noFill/>
          <a:ln w="9525" cap="flat" cmpd="sng">
            <a:solidFill>
              <a:schemeClr val="dk1"/>
            </a:solidFill>
            <a:prstDash val="solid"/>
            <a:round/>
            <a:headEnd type="none" w="med" len="med"/>
            <a:tailEnd type="none" w="med" len="med"/>
          </a:ln>
        </p:spPr>
      </p:cxnSp>
      <p:grpSp>
        <p:nvGrpSpPr>
          <p:cNvPr id="206" name="Google Shape;432;p43">
            <a:extLst>
              <a:ext uri="{FF2B5EF4-FFF2-40B4-BE49-F238E27FC236}">
                <a16:creationId xmlns:a16="http://schemas.microsoft.com/office/drawing/2014/main" id="{747B1C6E-9593-7D2B-4F0C-D57E69E9F0BA}"/>
              </a:ext>
            </a:extLst>
          </p:cNvPr>
          <p:cNvGrpSpPr/>
          <p:nvPr/>
        </p:nvGrpSpPr>
        <p:grpSpPr>
          <a:xfrm>
            <a:off x="2799628" y="3807720"/>
            <a:ext cx="344100" cy="344100"/>
            <a:chOff x="122900" y="2140575"/>
            <a:chExt cx="344100" cy="344100"/>
          </a:xfrm>
        </p:grpSpPr>
        <p:sp>
          <p:nvSpPr>
            <p:cNvPr id="207" name="Google Shape;433;p43">
              <a:extLst>
                <a:ext uri="{FF2B5EF4-FFF2-40B4-BE49-F238E27FC236}">
                  <a16:creationId xmlns:a16="http://schemas.microsoft.com/office/drawing/2014/main" id="{EC63E910-3E7F-7276-31DE-C8593936EBAA}"/>
                </a:ext>
              </a:extLst>
            </p:cNvPr>
            <p:cNvSpPr/>
            <p:nvPr/>
          </p:nvSpPr>
          <p:spPr>
            <a:xfrm>
              <a:off x="122900" y="2140575"/>
              <a:ext cx="344100" cy="34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208" name="Google Shape;434;p43">
              <a:extLst>
                <a:ext uri="{FF2B5EF4-FFF2-40B4-BE49-F238E27FC236}">
                  <a16:creationId xmlns:a16="http://schemas.microsoft.com/office/drawing/2014/main" id="{C216ECEB-084D-D4AF-00D1-E3E72A13B895}"/>
                </a:ext>
              </a:extLst>
            </p:cNvPr>
            <p:cNvSpPr/>
            <p:nvPr/>
          </p:nvSpPr>
          <p:spPr>
            <a:xfrm>
              <a:off x="173000" y="2190675"/>
              <a:ext cx="243900" cy="243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209" name="Google Shape;435;p43">
              <a:extLst>
                <a:ext uri="{FF2B5EF4-FFF2-40B4-BE49-F238E27FC236}">
                  <a16:creationId xmlns:a16="http://schemas.microsoft.com/office/drawing/2014/main" id="{49BF1289-9A35-39CF-6431-D3CF7436D5E0}"/>
                </a:ext>
              </a:extLst>
            </p:cNvPr>
            <p:cNvSpPr/>
            <p:nvPr/>
          </p:nvSpPr>
          <p:spPr>
            <a:xfrm>
              <a:off x="221750" y="2239425"/>
              <a:ext cx="146400" cy="146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cxnSp>
        <p:nvCxnSpPr>
          <p:cNvPr id="210" name="Google Shape;460;p43">
            <a:extLst>
              <a:ext uri="{FF2B5EF4-FFF2-40B4-BE49-F238E27FC236}">
                <a16:creationId xmlns:a16="http://schemas.microsoft.com/office/drawing/2014/main" id="{01C83AC3-AB5E-EDE0-DE82-257BF7E5A2F4}"/>
              </a:ext>
            </a:extLst>
          </p:cNvPr>
          <p:cNvCxnSpPr>
            <a:cxnSpLocks/>
          </p:cNvCxnSpPr>
          <p:nvPr/>
        </p:nvCxnSpPr>
        <p:spPr>
          <a:xfrm>
            <a:off x="2976702" y="4153619"/>
            <a:ext cx="0" cy="260100"/>
          </a:xfrm>
          <a:prstGeom prst="straightConnector1">
            <a:avLst/>
          </a:prstGeom>
          <a:noFill/>
          <a:ln w="9525" cap="flat" cmpd="sng">
            <a:solidFill>
              <a:schemeClr val="dk1"/>
            </a:solidFill>
            <a:prstDash val="solid"/>
            <a:round/>
            <a:headEnd type="none" w="med" len="med"/>
            <a:tailEnd type="none" w="med" len="med"/>
          </a:ln>
        </p:spPr>
      </p:cxnSp>
      <p:sp>
        <p:nvSpPr>
          <p:cNvPr id="211" name="Google Shape;439;p43">
            <a:extLst>
              <a:ext uri="{FF2B5EF4-FFF2-40B4-BE49-F238E27FC236}">
                <a16:creationId xmlns:a16="http://schemas.microsoft.com/office/drawing/2014/main" id="{F498AF5F-97FC-C911-F3D7-AC6B7425C328}"/>
              </a:ext>
            </a:extLst>
          </p:cNvPr>
          <p:cNvSpPr txBox="1"/>
          <p:nvPr/>
        </p:nvSpPr>
        <p:spPr>
          <a:xfrm flipH="1">
            <a:off x="1991646" y="4351211"/>
            <a:ext cx="1955495" cy="519576"/>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fr-FR" sz="1200" dirty="0">
                <a:solidFill>
                  <a:schemeClr val="dk1"/>
                </a:solidFill>
                <a:latin typeface="DM Sans"/>
                <a:ea typeface="DM Sans"/>
                <a:cs typeface="DM Sans"/>
                <a:sym typeface="DM Sans"/>
              </a:rPr>
              <a:t>Analyse des </a:t>
            </a:r>
          </a:p>
          <a:p>
            <a:pPr marL="0" lvl="0" indent="0" algn="ctr" rtl="0">
              <a:spcBef>
                <a:spcPts val="0"/>
              </a:spcBef>
              <a:spcAft>
                <a:spcPts val="0"/>
              </a:spcAft>
              <a:buNone/>
            </a:pPr>
            <a:r>
              <a:rPr lang="fr-FR" sz="1200" dirty="0">
                <a:solidFill>
                  <a:schemeClr val="dk1"/>
                </a:solidFill>
                <a:latin typeface="DM Sans"/>
                <a:ea typeface="DM Sans"/>
                <a:cs typeface="DM Sans"/>
                <a:sym typeface="DM Sans"/>
              </a:rPr>
              <a:t>résultats</a:t>
            </a:r>
            <a:endParaRPr sz="1200" dirty="0">
              <a:solidFill>
                <a:schemeClr val="dk1"/>
              </a:solidFill>
              <a:latin typeface="DM Sans"/>
              <a:ea typeface="DM Sans"/>
              <a:cs typeface="DM Sans"/>
              <a:sym typeface="DM Sans"/>
            </a:endParaRPr>
          </a:p>
        </p:txBody>
      </p:sp>
      <p:cxnSp>
        <p:nvCxnSpPr>
          <p:cNvPr id="219" name="Google Shape;444;p43">
            <a:extLst>
              <a:ext uri="{FF2B5EF4-FFF2-40B4-BE49-F238E27FC236}">
                <a16:creationId xmlns:a16="http://schemas.microsoft.com/office/drawing/2014/main" id="{D5F135DF-275A-D2CE-1E42-1898A3B86050}"/>
              </a:ext>
            </a:extLst>
          </p:cNvPr>
          <p:cNvCxnSpPr>
            <a:cxnSpLocks/>
          </p:cNvCxnSpPr>
          <p:nvPr/>
        </p:nvCxnSpPr>
        <p:spPr>
          <a:xfrm>
            <a:off x="1009725" y="2758321"/>
            <a:ext cx="1774831" cy="0"/>
          </a:xfrm>
          <a:prstGeom prst="straightConnector1">
            <a:avLst/>
          </a:prstGeom>
          <a:noFill/>
          <a:ln w="9525" cap="flat" cmpd="sng">
            <a:solidFill>
              <a:schemeClr val="dk1"/>
            </a:solidFill>
            <a:prstDash val="solid"/>
            <a:round/>
            <a:headEnd type="none" w="med" len="med"/>
            <a:tailEnd type="none" w="med" len="med"/>
          </a:ln>
        </p:spPr>
      </p:cxnSp>
      <p:cxnSp>
        <p:nvCxnSpPr>
          <p:cNvPr id="223" name="Google Shape;447;p43">
            <a:extLst>
              <a:ext uri="{FF2B5EF4-FFF2-40B4-BE49-F238E27FC236}">
                <a16:creationId xmlns:a16="http://schemas.microsoft.com/office/drawing/2014/main" id="{EB9DBD3D-9067-9FD1-2047-7E4BC9F524B7}"/>
              </a:ext>
            </a:extLst>
          </p:cNvPr>
          <p:cNvCxnSpPr>
            <a:cxnSpLocks/>
            <a:stCxn id="54" idx="4"/>
          </p:cNvCxnSpPr>
          <p:nvPr/>
        </p:nvCxnSpPr>
        <p:spPr>
          <a:xfrm>
            <a:off x="1009725" y="1707379"/>
            <a:ext cx="260" cy="187531"/>
          </a:xfrm>
          <a:prstGeom prst="straightConnector1">
            <a:avLst/>
          </a:prstGeom>
          <a:noFill/>
          <a:ln w="9525" cap="flat" cmpd="sng">
            <a:solidFill>
              <a:schemeClr val="dk1"/>
            </a:solidFill>
            <a:prstDash val="solid"/>
            <a:round/>
            <a:headEnd type="none" w="med" len="med"/>
            <a:tailEnd type="none" w="med" len="med"/>
          </a:ln>
        </p:spPr>
      </p:cxnSp>
      <p:cxnSp>
        <p:nvCxnSpPr>
          <p:cNvPr id="231" name="Google Shape;455;p43">
            <a:extLst>
              <a:ext uri="{FF2B5EF4-FFF2-40B4-BE49-F238E27FC236}">
                <a16:creationId xmlns:a16="http://schemas.microsoft.com/office/drawing/2014/main" id="{E0F89916-6FE6-B428-E301-6E8F2CED51FF}"/>
              </a:ext>
            </a:extLst>
          </p:cNvPr>
          <p:cNvCxnSpPr/>
          <p:nvPr/>
        </p:nvCxnSpPr>
        <p:spPr>
          <a:xfrm>
            <a:off x="3145063" y="3984783"/>
            <a:ext cx="1619700" cy="0"/>
          </a:xfrm>
          <a:prstGeom prst="straightConnector1">
            <a:avLst/>
          </a:prstGeom>
          <a:noFill/>
          <a:ln w="9525" cap="flat" cmpd="sng">
            <a:solidFill>
              <a:schemeClr val="dk1"/>
            </a:solidFill>
            <a:prstDash val="solid"/>
            <a:round/>
            <a:headEnd type="none" w="med" len="med"/>
            <a:tailEnd type="none" w="med" len="med"/>
          </a:ln>
        </p:spPr>
      </p:cxnSp>
      <p:cxnSp>
        <p:nvCxnSpPr>
          <p:cNvPr id="236" name="Google Shape;444;p43">
            <a:extLst>
              <a:ext uri="{FF2B5EF4-FFF2-40B4-BE49-F238E27FC236}">
                <a16:creationId xmlns:a16="http://schemas.microsoft.com/office/drawing/2014/main" id="{278CD703-4DBF-7D95-5062-6D8F26BB6AAF}"/>
              </a:ext>
            </a:extLst>
          </p:cNvPr>
          <p:cNvCxnSpPr>
            <a:cxnSpLocks/>
            <a:stCxn id="13" idx="6"/>
          </p:cNvCxnSpPr>
          <p:nvPr/>
        </p:nvCxnSpPr>
        <p:spPr>
          <a:xfrm flipV="1">
            <a:off x="5108863" y="2756525"/>
            <a:ext cx="586466" cy="36"/>
          </a:xfrm>
          <a:prstGeom prst="straightConnector1">
            <a:avLst/>
          </a:prstGeom>
          <a:noFill/>
          <a:ln w="9525" cap="flat" cmpd="sng">
            <a:solidFill>
              <a:schemeClr val="dk1"/>
            </a:solidFill>
            <a:prstDash val="solid"/>
            <a:round/>
            <a:headEnd type="none" w="med" len="med"/>
            <a:tailEnd type="none" w="med" len="med"/>
          </a:ln>
        </p:spPr>
      </p:cxnSp>
      <p:cxnSp>
        <p:nvCxnSpPr>
          <p:cNvPr id="243" name="Google Shape;449;p43">
            <a:extLst>
              <a:ext uri="{FF2B5EF4-FFF2-40B4-BE49-F238E27FC236}">
                <a16:creationId xmlns:a16="http://schemas.microsoft.com/office/drawing/2014/main" id="{FD4E97E0-FAC3-CB57-77A1-0074A827AC89}"/>
              </a:ext>
            </a:extLst>
          </p:cNvPr>
          <p:cNvCxnSpPr>
            <a:cxnSpLocks/>
          </p:cNvCxnSpPr>
          <p:nvPr/>
        </p:nvCxnSpPr>
        <p:spPr>
          <a:xfrm>
            <a:off x="1009725" y="2753440"/>
            <a:ext cx="0" cy="1229415"/>
          </a:xfrm>
          <a:prstGeom prst="straightConnector1">
            <a:avLst/>
          </a:prstGeom>
          <a:noFill/>
          <a:ln w="9525" cap="flat" cmpd="sng">
            <a:solidFill>
              <a:schemeClr val="dk1"/>
            </a:solidFill>
            <a:prstDash val="solid"/>
            <a:round/>
            <a:headEnd type="none" w="med" len="med"/>
            <a:tailEnd type="none" w="med" len="med"/>
          </a:ln>
        </p:spPr>
      </p:cxnSp>
      <p:cxnSp>
        <p:nvCxnSpPr>
          <p:cNvPr id="244" name="Google Shape;455;p43">
            <a:extLst>
              <a:ext uri="{FF2B5EF4-FFF2-40B4-BE49-F238E27FC236}">
                <a16:creationId xmlns:a16="http://schemas.microsoft.com/office/drawing/2014/main" id="{1808D134-7262-3E69-DE0B-F799303BFBF1}"/>
              </a:ext>
            </a:extLst>
          </p:cNvPr>
          <p:cNvCxnSpPr>
            <a:cxnSpLocks/>
            <a:endCxn id="207" idx="2"/>
          </p:cNvCxnSpPr>
          <p:nvPr/>
        </p:nvCxnSpPr>
        <p:spPr>
          <a:xfrm>
            <a:off x="1009725" y="3977565"/>
            <a:ext cx="1789903" cy="2205"/>
          </a:xfrm>
          <a:prstGeom prst="straightConnector1">
            <a:avLst/>
          </a:prstGeom>
          <a:noFill/>
          <a:ln w="9525" cap="flat" cmpd="sng">
            <a:solidFill>
              <a:schemeClr val="dk1"/>
            </a:solidFill>
            <a:prstDash val="solid"/>
            <a:round/>
            <a:headEnd type="none" w="med" len="med"/>
            <a:tailEnd type="none" w="med" len="med"/>
          </a:ln>
        </p:spPr>
      </p:cxnSp>
      <p:sp>
        <p:nvSpPr>
          <p:cNvPr id="247" name="Google Shape;437;p43">
            <a:extLst>
              <a:ext uri="{FF2B5EF4-FFF2-40B4-BE49-F238E27FC236}">
                <a16:creationId xmlns:a16="http://schemas.microsoft.com/office/drawing/2014/main" id="{DF03F29C-A059-F525-6F22-5208081E866F}"/>
              </a:ext>
            </a:extLst>
          </p:cNvPr>
          <p:cNvSpPr txBox="1"/>
          <p:nvPr/>
        </p:nvSpPr>
        <p:spPr>
          <a:xfrm flipH="1">
            <a:off x="5986158" y="4407820"/>
            <a:ext cx="1812300" cy="385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solidFill>
                  <a:schemeClr val="accent1"/>
                </a:solidFill>
                <a:latin typeface="DM Sans"/>
                <a:ea typeface="DM Sans"/>
                <a:cs typeface="DM Sans"/>
                <a:sym typeface="DM Sans"/>
              </a:rPr>
              <a:t>Nouvelle</a:t>
            </a:r>
            <a:r>
              <a:rPr lang="en" sz="1200" b="1" dirty="0">
                <a:solidFill>
                  <a:schemeClr val="accent1"/>
                </a:solidFill>
                <a:latin typeface="DM Sans"/>
                <a:ea typeface="DM Sans"/>
                <a:cs typeface="DM Sans"/>
                <a:sym typeface="DM Sans"/>
              </a:rPr>
              <a:t> </a:t>
            </a:r>
            <a:r>
              <a:rPr lang="en" sz="1200" dirty="0">
                <a:solidFill>
                  <a:schemeClr val="accent1"/>
                </a:solidFill>
                <a:latin typeface="DM Sans"/>
                <a:ea typeface="DM Sans"/>
                <a:cs typeface="DM Sans"/>
                <a:sym typeface="DM Sans"/>
              </a:rPr>
              <a:t>itération</a:t>
            </a:r>
            <a:endParaRPr sz="1200" dirty="0">
              <a:solidFill>
                <a:schemeClr val="accent1"/>
              </a:solidFill>
              <a:latin typeface="DM Sans"/>
              <a:ea typeface="DM Sans"/>
              <a:cs typeface="DM Sans"/>
              <a:sym typeface="DM Sans"/>
            </a:endParaRPr>
          </a:p>
        </p:txBody>
      </p:sp>
      <p:grpSp>
        <p:nvGrpSpPr>
          <p:cNvPr id="248" name="Google Shape;462;p43">
            <a:extLst>
              <a:ext uri="{FF2B5EF4-FFF2-40B4-BE49-F238E27FC236}">
                <a16:creationId xmlns:a16="http://schemas.microsoft.com/office/drawing/2014/main" id="{6B9839A8-BEC6-E342-4613-1820ED06C6F4}"/>
              </a:ext>
            </a:extLst>
          </p:cNvPr>
          <p:cNvGrpSpPr/>
          <p:nvPr/>
        </p:nvGrpSpPr>
        <p:grpSpPr>
          <a:xfrm>
            <a:off x="6724873" y="3812117"/>
            <a:ext cx="344100" cy="344100"/>
            <a:chOff x="122900" y="2140575"/>
            <a:chExt cx="344100" cy="344100"/>
          </a:xfrm>
        </p:grpSpPr>
        <p:sp>
          <p:nvSpPr>
            <p:cNvPr id="249" name="Google Shape;442;p43">
              <a:extLst>
                <a:ext uri="{FF2B5EF4-FFF2-40B4-BE49-F238E27FC236}">
                  <a16:creationId xmlns:a16="http://schemas.microsoft.com/office/drawing/2014/main" id="{844AF145-3515-0ED8-D592-CF8628303D95}"/>
                </a:ext>
              </a:extLst>
            </p:cNvPr>
            <p:cNvSpPr/>
            <p:nvPr/>
          </p:nvSpPr>
          <p:spPr>
            <a:xfrm>
              <a:off x="122900" y="2140575"/>
              <a:ext cx="344100" cy="3441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DM Sans"/>
                <a:ea typeface="DM Sans"/>
                <a:cs typeface="DM Sans"/>
                <a:sym typeface="DM Sans"/>
              </a:endParaRPr>
            </a:p>
          </p:txBody>
        </p:sp>
        <p:sp>
          <p:nvSpPr>
            <p:cNvPr id="250" name="Google Shape;463;p43">
              <a:extLst>
                <a:ext uri="{FF2B5EF4-FFF2-40B4-BE49-F238E27FC236}">
                  <a16:creationId xmlns:a16="http://schemas.microsoft.com/office/drawing/2014/main" id="{B505222A-650E-C30F-AA06-9FFDF251FCC1}"/>
                </a:ext>
              </a:extLst>
            </p:cNvPr>
            <p:cNvSpPr/>
            <p:nvPr/>
          </p:nvSpPr>
          <p:spPr>
            <a:xfrm>
              <a:off x="173000" y="2190675"/>
              <a:ext cx="243900" cy="243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DM Sans"/>
                <a:ea typeface="DM Sans"/>
                <a:cs typeface="DM Sans"/>
                <a:sym typeface="DM Sans"/>
              </a:endParaRPr>
            </a:p>
          </p:txBody>
        </p:sp>
        <p:sp>
          <p:nvSpPr>
            <p:cNvPr id="251" name="Google Shape;464;p43">
              <a:extLst>
                <a:ext uri="{FF2B5EF4-FFF2-40B4-BE49-F238E27FC236}">
                  <a16:creationId xmlns:a16="http://schemas.microsoft.com/office/drawing/2014/main" id="{C325BBA1-B81C-6798-3BEF-0FF8DDE4DD3A}"/>
                </a:ext>
              </a:extLst>
            </p:cNvPr>
            <p:cNvSpPr/>
            <p:nvPr/>
          </p:nvSpPr>
          <p:spPr>
            <a:xfrm>
              <a:off x="221750" y="2239425"/>
              <a:ext cx="146400" cy="1464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DM Sans"/>
                <a:ea typeface="DM Sans"/>
                <a:cs typeface="DM Sans"/>
                <a:sym typeface="DM Sans"/>
              </a:endParaRPr>
            </a:p>
          </p:txBody>
        </p:sp>
      </p:grpSp>
      <p:cxnSp>
        <p:nvCxnSpPr>
          <p:cNvPr id="252" name="Google Shape;447;p43">
            <a:extLst>
              <a:ext uri="{FF2B5EF4-FFF2-40B4-BE49-F238E27FC236}">
                <a16:creationId xmlns:a16="http://schemas.microsoft.com/office/drawing/2014/main" id="{44947E96-BAD6-69AC-2EF9-A6944D2D45FD}"/>
              </a:ext>
            </a:extLst>
          </p:cNvPr>
          <p:cNvCxnSpPr>
            <a:cxnSpLocks/>
            <a:stCxn id="249" idx="4"/>
          </p:cNvCxnSpPr>
          <p:nvPr/>
        </p:nvCxnSpPr>
        <p:spPr>
          <a:xfrm>
            <a:off x="6896923" y="4156217"/>
            <a:ext cx="260" cy="187531"/>
          </a:xfrm>
          <a:prstGeom prst="straightConnector1">
            <a:avLst/>
          </a:prstGeom>
          <a:noFill/>
          <a:ln w="9525" cap="flat" cmpd="sng">
            <a:solidFill>
              <a:schemeClr val="accent1"/>
            </a:solidFill>
            <a:prstDash val="solid"/>
            <a:round/>
            <a:headEnd type="none" w="med" len="med"/>
            <a:tailEnd type="none" w="med" len="med"/>
          </a:ln>
        </p:spPr>
      </p:cxnSp>
      <p:cxnSp>
        <p:nvCxnSpPr>
          <p:cNvPr id="258" name="Google Shape;444;p43">
            <a:extLst>
              <a:ext uri="{FF2B5EF4-FFF2-40B4-BE49-F238E27FC236}">
                <a16:creationId xmlns:a16="http://schemas.microsoft.com/office/drawing/2014/main" id="{91B0863B-22A5-ACF7-7F2F-801AEA0F83AB}"/>
              </a:ext>
            </a:extLst>
          </p:cNvPr>
          <p:cNvCxnSpPr/>
          <p:nvPr/>
        </p:nvCxnSpPr>
        <p:spPr>
          <a:xfrm>
            <a:off x="5108822" y="3984167"/>
            <a:ext cx="1619400" cy="0"/>
          </a:xfrm>
          <a:prstGeom prst="straightConnector1">
            <a:avLst/>
          </a:prstGeom>
          <a:noFill/>
          <a:ln w="9525" cap="flat" cmpd="sng">
            <a:gradFill flip="none" rotWithShape="1">
              <a:gsLst>
                <a:gs pos="0">
                  <a:schemeClr val="accent1"/>
                </a:gs>
                <a:gs pos="50000">
                  <a:schemeClr val="accent1">
                    <a:lumMod val="97000"/>
                    <a:lumOff val="3000"/>
                  </a:schemeClr>
                </a:gs>
                <a:gs pos="100000">
                  <a:schemeClr val="tx1"/>
                </a:gs>
              </a:gsLst>
              <a:path path="circle">
                <a:fillToRect l="100000" t="100000"/>
              </a:path>
              <a:tileRect r="-100000" b="-100000"/>
            </a:gradFill>
            <a:prstDash val="solid"/>
            <a:round/>
            <a:headEnd type="none" w="med" len="med"/>
            <a:tailEnd type="none" w="med" len="med"/>
          </a:ln>
        </p:spPr>
      </p:cxnSp>
      <p:cxnSp>
        <p:nvCxnSpPr>
          <p:cNvPr id="259" name="Google Shape;447;p43">
            <a:extLst>
              <a:ext uri="{FF2B5EF4-FFF2-40B4-BE49-F238E27FC236}">
                <a16:creationId xmlns:a16="http://schemas.microsoft.com/office/drawing/2014/main" id="{9C93D9D0-00CF-CD1C-FFC0-02BDE866D1FE}"/>
              </a:ext>
            </a:extLst>
          </p:cNvPr>
          <p:cNvCxnSpPr>
            <a:cxnSpLocks/>
            <a:endCxn id="249" idx="6"/>
          </p:cNvCxnSpPr>
          <p:nvPr/>
        </p:nvCxnSpPr>
        <p:spPr>
          <a:xfrm flipH="1">
            <a:off x="7068973" y="3984167"/>
            <a:ext cx="1013482"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862"/>
        <p:cNvGrpSpPr/>
        <p:nvPr/>
      </p:nvGrpSpPr>
      <p:grpSpPr>
        <a:xfrm>
          <a:off x="0" y="0"/>
          <a:ext cx="0" cy="0"/>
          <a:chOff x="0" y="0"/>
          <a:chExt cx="0" cy="0"/>
        </a:xfrm>
      </p:grpSpPr>
      <p:grpSp>
        <p:nvGrpSpPr>
          <p:cNvPr id="9863" name="Google Shape;9863;p64"/>
          <p:cNvGrpSpPr/>
          <p:nvPr/>
        </p:nvGrpSpPr>
        <p:grpSpPr>
          <a:xfrm>
            <a:off x="2733780" y="4039081"/>
            <a:ext cx="342144" cy="362704"/>
            <a:chOff x="2704005" y="4258781"/>
            <a:chExt cx="342144" cy="362704"/>
          </a:xfrm>
        </p:grpSpPr>
        <p:sp>
          <p:nvSpPr>
            <p:cNvPr id="9864" name="Google Shape;9864;p64"/>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64"/>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64"/>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64"/>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64"/>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64"/>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64"/>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1" name="Google Shape;9871;p64"/>
          <p:cNvGrpSpPr/>
          <p:nvPr/>
        </p:nvGrpSpPr>
        <p:grpSpPr>
          <a:xfrm>
            <a:off x="2157462" y="4083096"/>
            <a:ext cx="347435" cy="363370"/>
            <a:chOff x="2157462" y="4258496"/>
            <a:chExt cx="347435" cy="363370"/>
          </a:xfrm>
        </p:grpSpPr>
        <p:sp>
          <p:nvSpPr>
            <p:cNvPr id="9872" name="Google Shape;9872;p64"/>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64"/>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64"/>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5" name="Google Shape;9875;p64"/>
          <p:cNvGrpSpPr/>
          <p:nvPr/>
        </p:nvGrpSpPr>
        <p:grpSpPr>
          <a:xfrm>
            <a:off x="4010963" y="3588381"/>
            <a:ext cx="343665" cy="363211"/>
            <a:chOff x="4010963" y="3763781"/>
            <a:chExt cx="343665" cy="363211"/>
          </a:xfrm>
        </p:grpSpPr>
        <p:sp>
          <p:nvSpPr>
            <p:cNvPr id="9876" name="Google Shape;9876;p64"/>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64"/>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64"/>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64"/>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64"/>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1" name="Google Shape;9881;p64"/>
          <p:cNvGrpSpPr/>
          <p:nvPr/>
        </p:nvGrpSpPr>
        <p:grpSpPr>
          <a:xfrm>
            <a:off x="2214042" y="3635109"/>
            <a:ext cx="368153" cy="311193"/>
            <a:chOff x="2214042" y="3810509"/>
            <a:chExt cx="368153" cy="311193"/>
          </a:xfrm>
        </p:grpSpPr>
        <p:sp>
          <p:nvSpPr>
            <p:cNvPr id="9882" name="Google Shape;9882;p64"/>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64"/>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4" name="Google Shape;9884;p64"/>
          <p:cNvGrpSpPr/>
          <p:nvPr/>
        </p:nvGrpSpPr>
        <p:grpSpPr>
          <a:xfrm>
            <a:off x="1797413" y="3606819"/>
            <a:ext cx="367805" cy="367773"/>
            <a:chOff x="1768938" y="3782219"/>
            <a:chExt cx="367805" cy="367773"/>
          </a:xfrm>
        </p:grpSpPr>
        <p:sp>
          <p:nvSpPr>
            <p:cNvPr id="9885" name="Google Shape;9885;p64"/>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64"/>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64"/>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64"/>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64"/>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0" name="Google Shape;9890;p64"/>
          <p:cNvGrpSpPr/>
          <p:nvPr/>
        </p:nvGrpSpPr>
        <p:grpSpPr>
          <a:xfrm>
            <a:off x="2681385" y="3623039"/>
            <a:ext cx="325544" cy="327413"/>
            <a:chOff x="2681385" y="3798439"/>
            <a:chExt cx="325544" cy="327413"/>
          </a:xfrm>
        </p:grpSpPr>
        <p:sp>
          <p:nvSpPr>
            <p:cNvPr id="9891" name="Google Shape;9891;p64"/>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64"/>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64"/>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64"/>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64"/>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64"/>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64"/>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8" name="Google Shape;9898;p64"/>
          <p:cNvGrpSpPr/>
          <p:nvPr/>
        </p:nvGrpSpPr>
        <p:grpSpPr>
          <a:xfrm>
            <a:off x="6243928" y="4088102"/>
            <a:ext cx="274254" cy="350824"/>
            <a:chOff x="6243928" y="4263502"/>
            <a:chExt cx="274254" cy="350824"/>
          </a:xfrm>
        </p:grpSpPr>
        <p:sp>
          <p:nvSpPr>
            <p:cNvPr id="9899" name="Google Shape;9899;p64"/>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64"/>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64"/>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64"/>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64"/>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64"/>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64"/>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64"/>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7" name="Google Shape;9907;p64"/>
          <p:cNvGrpSpPr/>
          <p:nvPr/>
        </p:nvGrpSpPr>
        <p:grpSpPr>
          <a:xfrm>
            <a:off x="3560600" y="3587938"/>
            <a:ext cx="352345" cy="363655"/>
            <a:chOff x="3560600" y="3763338"/>
            <a:chExt cx="352345" cy="363655"/>
          </a:xfrm>
        </p:grpSpPr>
        <p:sp>
          <p:nvSpPr>
            <p:cNvPr id="9908" name="Google Shape;9908;p64"/>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64"/>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64"/>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1" name="Google Shape;9911;p64"/>
          <p:cNvGrpSpPr/>
          <p:nvPr/>
        </p:nvGrpSpPr>
        <p:grpSpPr>
          <a:xfrm>
            <a:off x="5790556" y="4085852"/>
            <a:ext cx="279513" cy="356083"/>
            <a:chOff x="5790556" y="4261252"/>
            <a:chExt cx="279513" cy="356083"/>
          </a:xfrm>
        </p:grpSpPr>
        <p:sp>
          <p:nvSpPr>
            <p:cNvPr id="9912" name="Google Shape;9912;p64"/>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64"/>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64"/>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64"/>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64"/>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64"/>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64"/>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9" name="Google Shape;9919;p64"/>
          <p:cNvGrpSpPr/>
          <p:nvPr/>
        </p:nvGrpSpPr>
        <p:grpSpPr>
          <a:xfrm>
            <a:off x="5341333" y="4085852"/>
            <a:ext cx="278752" cy="356463"/>
            <a:chOff x="5341333" y="4261252"/>
            <a:chExt cx="278752" cy="356463"/>
          </a:xfrm>
        </p:grpSpPr>
        <p:sp>
          <p:nvSpPr>
            <p:cNvPr id="9920" name="Google Shape;9920;p64"/>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64"/>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64"/>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64"/>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64"/>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64"/>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64"/>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27" name="Google Shape;9927;p64"/>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28" name="Google Shape;9928;p64"/>
          <p:cNvGrpSpPr/>
          <p:nvPr/>
        </p:nvGrpSpPr>
        <p:grpSpPr>
          <a:xfrm>
            <a:off x="3103646" y="3590676"/>
            <a:ext cx="360233" cy="362451"/>
            <a:chOff x="3107608" y="3763401"/>
            <a:chExt cx="360233" cy="362451"/>
          </a:xfrm>
        </p:grpSpPr>
        <p:sp>
          <p:nvSpPr>
            <p:cNvPr id="9929" name="Google Shape;9929;p64"/>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64"/>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64"/>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2" name="Google Shape;9932;p64"/>
          <p:cNvGrpSpPr/>
          <p:nvPr/>
        </p:nvGrpSpPr>
        <p:grpSpPr>
          <a:xfrm>
            <a:off x="889343" y="3625827"/>
            <a:ext cx="351585" cy="339705"/>
            <a:chOff x="889343" y="3801227"/>
            <a:chExt cx="351585" cy="339705"/>
          </a:xfrm>
        </p:grpSpPr>
        <p:sp>
          <p:nvSpPr>
            <p:cNvPr id="9933" name="Google Shape;9933;p64"/>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64"/>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64"/>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64"/>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64"/>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8" name="Google Shape;9938;p64"/>
          <p:cNvGrpSpPr/>
          <p:nvPr/>
        </p:nvGrpSpPr>
        <p:grpSpPr>
          <a:xfrm>
            <a:off x="4896609" y="4085472"/>
            <a:ext cx="278784" cy="355323"/>
            <a:chOff x="4896609" y="4260872"/>
            <a:chExt cx="278784" cy="355323"/>
          </a:xfrm>
        </p:grpSpPr>
        <p:sp>
          <p:nvSpPr>
            <p:cNvPr id="9939" name="Google Shape;9939;p64"/>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64"/>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64"/>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64"/>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64"/>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64"/>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5" name="Google Shape;9945;p64"/>
          <p:cNvGrpSpPr/>
          <p:nvPr/>
        </p:nvGrpSpPr>
        <p:grpSpPr>
          <a:xfrm>
            <a:off x="7598438" y="4090731"/>
            <a:ext cx="260283" cy="345914"/>
            <a:chOff x="7598438" y="4266131"/>
            <a:chExt cx="260283" cy="345914"/>
          </a:xfrm>
        </p:grpSpPr>
        <p:sp>
          <p:nvSpPr>
            <p:cNvPr id="9946" name="Google Shape;9946;p64"/>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64"/>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64"/>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64"/>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64"/>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64"/>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64"/>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3" name="Google Shape;9953;p64"/>
          <p:cNvGrpSpPr/>
          <p:nvPr/>
        </p:nvGrpSpPr>
        <p:grpSpPr>
          <a:xfrm>
            <a:off x="1767069" y="3184746"/>
            <a:ext cx="286324" cy="348163"/>
            <a:chOff x="1767069" y="3360146"/>
            <a:chExt cx="286324" cy="348163"/>
          </a:xfrm>
        </p:grpSpPr>
        <p:sp>
          <p:nvSpPr>
            <p:cNvPr id="9954" name="Google Shape;9954;p64"/>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64"/>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64"/>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64"/>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64"/>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64"/>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64"/>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1" name="Google Shape;9961;p64"/>
          <p:cNvGrpSpPr/>
          <p:nvPr/>
        </p:nvGrpSpPr>
        <p:grpSpPr>
          <a:xfrm>
            <a:off x="7149944" y="4090731"/>
            <a:ext cx="260283" cy="345914"/>
            <a:chOff x="7149944" y="4266131"/>
            <a:chExt cx="260283" cy="345914"/>
          </a:xfrm>
        </p:grpSpPr>
        <p:sp>
          <p:nvSpPr>
            <p:cNvPr id="9962" name="Google Shape;9962;p64"/>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64"/>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64"/>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64"/>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64"/>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64"/>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8" name="Google Shape;9968;p64"/>
          <p:cNvGrpSpPr/>
          <p:nvPr/>
        </p:nvGrpSpPr>
        <p:grpSpPr>
          <a:xfrm>
            <a:off x="6695051" y="4083951"/>
            <a:ext cx="270104" cy="360233"/>
            <a:chOff x="6695051" y="4259351"/>
            <a:chExt cx="270104" cy="360233"/>
          </a:xfrm>
        </p:grpSpPr>
        <p:sp>
          <p:nvSpPr>
            <p:cNvPr id="9969" name="Google Shape;9969;p64"/>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64"/>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64"/>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64"/>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3" name="Google Shape;9973;p64"/>
          <p:cNvGrpSpPr/>
          <p:nvPr/>
        </p:nvGrpSpPr>
        <p:grpSpPr>
          <a:xfrm>
            <a:off x="8047661" y="4082051"/>
            <a:ext cx="277263" cy="362514"/>
            <a:chOff x="8047661" y="4257451"/>
            <a:chExt cx="277263" cy="362514"/>
          </a:xfrm>
        </p:grpSpPr>
        <p:sp>
          <p:nvSpPr>
            <p:cNvPr id="9974" name="Google Shape;9974;p64"/>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64"/>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64"/>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64"/>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8" name="Google Shape;9978;p64"/>
          <p:cNvGrpSpPr/>
          <p:nvPr/>
        </p:nvGrpSpPr>
        <p:grpSpPr>
          <a:xfrm>
            <a:off x="6248078" y="3609068"/>
            <a:ext cx="277263" cy="356115"/>
            <a:chOff x="6248078" y="3784468"/>
            <a:chExt cx="277263" cy="356115"/>
          </a:xfrm>
        </p:grpSpPr>
        <p:sp>
          <p:nvSpPr>
            <p:cNvPr id="9979" name="Google Shape;9979;p64"/>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64"/>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64"/>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64"/>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64"/>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4" name="Google Shape;9984;p64"/>
          <p:cNvGrpSpPr/>
          <p:nvPr/>
        </p:nvGrpSpPr>
        <p:grpSpPr>
          <a:xfrm>
            <a:off x="5800725" y="3610589"/>
            <a:ext cx="277644" cy="354594"/>
            <a:chOff x="5800725" y="3785989"/>
            <a:chExt cx="277644" cy="354594"/>
          </a:xfrm>
        </p:grpSpPr>
        <p:sp>
          <p:nvSpPr>
            <p:cNvPr id="9985" name="Google Shape;9985;p64"/>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64"/>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64"/>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64"/>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64"/>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64"/>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64"/>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2" name="Google Shape;9992;p64"/>
          <p:cNvGrpSpPr/>
          <p:nvPr/>
        </p:nvGrpSpPr>
        <p:grpSpPr>
          <a:xfrm>
            <a:off x="2206122" y="3185348"/>
            <a:ext cx="308183" cy="347561"/>
            <a:chOff x="2206122" y="3360748"/>
            <a:chExt cx="308183" cy="347561"/>
          </a:xfrm>
        </p:grpSpPr>
        <p:sp>
          <p:nvSpPr>
            <p:cNvPr id="9993" name="Google Shape;9993;p64"/>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64"/>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64"/>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64"/>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64"/>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8" name="Google Shape;9998;p64"/>
          <p:cNvGrpSpPr/>
          <p:nvPr/>
        </p:nvGrpSpPr>
        <p:grpSpPr>
          <a:xfrm>
            <a:off x="5353403" y="3610209"/>
            <a:ext cx="277992" cy="354974"/>
            <a:chOff x="5353403" y="3785609"/>
            <a:chExt cx="277992" cy="354974"/>
          </a:xfrm>
        </p:grpSpPr>
        <p:sp>
          <p:nvSpPr>
            <p:cNvPr id="9999" name="Google Shape;9999;p64"/>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64"/>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64"/>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64"/>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64"/>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64"/>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5" name="Google Shape;10005;p64"/>
          <p:cNvGrpSpPr/>
          <p:nvPr/>
        </p:nvGrpSpPr>
        <p:grpSpPr>
          <a:xfrm>
            <a:off x="4896229" y="3610589"/>
            <a:ext cx="278784" cy="354594"/>
            <a:chOff x="4896229" y="3785989"/>
            <a:chExt cx="278784" cy="354594"/>
          </a:xfrm>
        </p:grpSpPr>
        <p:sp>
          <p:nvSpPr>
            <p:cNvPr id="10006" name="Google Shape;10006;p64"/>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64"/>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64"/>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64"/>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64"/>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64"/>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2" name="Google Shape;10012;p64"/>
          <p:cNvGrpSpPr/>
          <p:nvPr/>
        </p:nvGrpSpPr>
        <p:grpSpPr>
          <a:xfrm>
            <a:off x="7592387" y="3612458"/>
            <a:ext cx="273874" cy="351204"/>
            <a:chOff x="7592387" y="3787858"/>
            <a:chExt cx="273874" cy="351204"/>
          </a:xfrm>
        </p:grpSpPr>
        <p:sp>
          <p:nvSpPr>
            <p:cNvPr id="10013" name="Google Shape;10013;p64"/>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64"/>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64"/>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64"/>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7" name="Google Shape;10017;p64"/>
          <p:cNvGrpSpPr/>
          <p:nvPr/>
        </p:nvGrpSpPr>
        <p:grpSpPr>
          <a:xfrm>
            <a:off x="7145794" y="3612458"/>
            <a:ext cx="274254" cy="350444"/>
            <a:chOff x="7145794" y="3787858"/>
            <a:chExt cx="274254" cy="350444"/>
          </a:xfrm>
        </p:grpSpPr>
        <p:sp>
          <p:nvSpPr>
            <p:cNvPr id="10018" name="Google Shape;10018;p64"/>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64"/>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64"/>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64"/>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64"/>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64"/>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4" name="Google Shape;10024;p64"/>
          <p:cNvGrpSpPr/>
          <p:nvPr/>
        </p:nvGrpSpPr>
        <p:grpSpPr>
          <a:xfrm>
            <a:off x="8054060" y="3611698"/>
            <a:ext cx="266334" cy="353834"/>
            <a:chOff x="8054060" y="3787098"/>
            <a:chExt cx="266334" cy="353834"/>
          </a:xfrm>
        </p:grpSpPr>
        <p:sp>
          <p:nvSpPr>
            <p:cNvPr id="10025" name="Google Shape;10025;p64"/>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64"/>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64"/>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64"/>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9" name="Google Shape;10029;p64"/>
          <p:cNvGrpSpPr/>
          <p:nvPr/>
        </p:nvGrpSpPr>
        <p:grpSpPr>
          <a:xfrm>
            <a:off x="6702211" y="3607199"/>
            <a:ext cx="270104" cy="361754"/>
            <a:chOff x="6702211" y="3782599"/>
            <a:chExt cx="270104" cy="361754"/>
          </a:xfrm>
        </p:grpSpPr>
        <p:sp>
          <p:nvSpPr>
            <p:cNvPr id="10030" name="Google Shape;10030;p64"/>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64"/>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64"/>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64"/>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64"/>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5" name="Google Shape;10035;p64"/>
          <p:cNvGrpSpPr/>
          <p:nvPr/>
        </p:nvGrpSpPr>
        <p:grpSpPr>
          <a:xfrm>
            <a:off x="3516886" y="3263327"/>
            <a:ext cx="391854" cy="269922"/>
            <a:chOff x="3516850" y="3406526"/>
            <a:chExt cx="369674" cy="254644"/>
          </a:xfrm>
        </p:grpSpPr>
        <p:sp>
          <p:nvSpPr>
            <p:cNvPr id="10036" name="Google Shape;10036;p64"/>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64"/>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64"/>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64"/>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0" name="Google Shape;10040;p64"/>
          <p:cNvGrpSpPr/>
          <p:nvPr/>
        </p:nvGrpSpPr>
        <p:grpSpPr>
          <a:xfrm>
            <a:off x="1310655" y="3185127"/>
            <a:ext cx="306314" cy="347403"/>
            <a:chOff x="1310655" y="3360527"/>
            <a:chExt cx="306314" cy="347403"/>
          </a:xfrm>
        </p:grpSpPr>
        <p:sp>
          <p:nvSpPr>
            <p:cNvPr id="10041" name="Google Shape;10041;p64"/>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64"/>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64"/>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64"/>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64"/>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6" name="Google Shape;10046;p64"/>
          <p:cNvGrpSpPr/>
          <p:nvPr/>
        </p:nvGrpSpPr>
        <p:grpSpPr>
          <a:xfrm>
            <a:off x="3119678" y="3184746"/>
            <a:ext cx="269343" cy="348543"/>
            <a:chOff x="3119678" y="3360146"/>
            <a:chExt cx="269343" cy="348543"/>
          </a:xfrm>
        </p:grpSpPr>
        <p:sp>
          <p:nvSpPr>
            <p:cNvPr id="10047" name="Google Shape;10047;p64"/>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64"/>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64"/>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64"/>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64"/>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64"/>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64"/>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4" name="Google Shape;10054;p64"/>
          <p:cNvGrpSpPr/>
          <p:nvPr/>
        </p:nvGrpSpPr>
        <p:grpSpPr>
          <a:xfrm>
            <a:off x="3967213" y="3181547"/>
            <a:ext cx="368185" cy="354753"/>
            <a:chOff x="3967213" y="3356947"/>
            <a:chExt cx="368185" cy="354753"/>
          </a:xfrm>
        </p:grpSpPr>
        <p:sp>
          <p:nvSpPr>
            <p:cNvPr id="10055" name="Google Shape;10055;p64"/>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64"/>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64"/>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64"/>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64"/>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0" name="Google Shape;10060;p64"/>
          <p:cNvGrpSpPr/>
          <p:nvPr/>
        </p:nvGrpSpPr>
        <p:grpSpPr>
          <a:xfrm>
            <a:off x="871254" y="3184746"/>
            <a:ext cx="285183" cy="347023"/>
            <a:chOff x="871254" y="3360146"/>
            <a:chExt cx="285183" cy="347023"/>
          </a:xfrm>
        </p:grpSpPr>
        <p:sp>
          <p:nvSpPr>
            <p:cNvPr id="10061" name="Google Shape;10061;p64"/>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64"/>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64"/>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64"/>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5" name="Google Shape;10065;p64"/>
          <p:cNvGrpSpPr/>
          <p:nvPr/>
        </p:nvGrpSpPr>
        <p:grpSpPr>
          <a:xfrm>
            <a:off x="2665165" y="3184746"/>
            <a:ext cx="281794" cy="349684"/>
            <a:chOff x="2665165" y="3360146"/>
            <a:chExt cx="281794" cy="349684"/>
          </a:xfrm>
        </p:grpSpPr>
        <p:sp>
          <p:nvSpPr>
            <p:cNvPr id="10066" name="Google Shape;10066;p64"/>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64"/>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64"/>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64"/>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64"/>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1" name="Google Shape;10071;p64"/>
          <p:cNvGrpSpPr/>
          <p:nvPr/>
        </p:nvGrpSpPr>
        <p:grpSpPr>
          <a:xfrm>
            <a:off x="7156344" y="3172296"/>
            <a:ext cx="264465" cy="353074"/>
            <a:chOff x="7156344" y="3347696"/>
            <a:chExt cx="264465" cy="353074"/>
          </a:xfrm>
        </p:grpSpPr>
        <p:sp>
          <p:nvSpPr>
            <p:cNvPr id="10072" name="Google Shape;10072;p64"/>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64"/>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64"/>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64"/>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64"/>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7" name="Google Shape;10077;p64"/>
          <p:cNvGrpSpPr/>
          <p:nvPr/>
        </p:nvGrpSpPr>
        <p:grpSpPr>
          <a:xfrm>
            <a:off x="6703732" y="3171536"/>
            <a:ext cx="264813" cy="352693"/>
            <a:chOff x="6703732" y="3346936"/>
            <a:chExt cx="264813" cy="352693"/>
          </a:xfrm>
        </p:grpSpPr>
        <p:sp>
          <p:nvSpPr>
            <p:cNvPr id="10078" name="Google Shape;10078;p64"/>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64"/>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64"/>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64"/>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64"/>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3" name="Google Shape;10083;p64"/>
          <p:cNvGrpSpPr/>
          <p:nvPr/>
        </p:nvGrpSpPr>
        <p:grpSpPr>
          <a:xfrm>
            <a:off x="6252228" y="3171536"/>
            <a:ext cx="265193" cy="352693"/>
            <a:chOff x="6252228" y="3346936"/>
            <a:chExt cx="265193" cy="352693"/>
          </a:xfrm>
        </p:grpSpPr>
        <p:sp>
          <p:nvSpPr>
            <p:cNvPr id="10084" name="Google Shape;10084;p64"/>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64"/>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64"/>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7" name="Google Shape;10087;p64"/>
          <p:cNvGrpSpPr/>
          <p:nvPr/>
        </p:nvGrpSpPr>
        <p:grpSpPr>
          <a:xfrm>
            <a:off x="5801105" y="3172296"/>
            <a:ext cx="264813" cy="351933"/>
            <a:chOff x="5801105" y="3347696"/>
            <a:chExt cx="264813" cy="351933"/>
          </a:xfrm>
        </p:grpSpPr>
        <p:sp>
          <p:nvSpPr>
            <p:cNvPr id="10088" name="Google Shape;10088;p64"/>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64"/>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64"/>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64"/>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2" name="Google Shape;10092;p64"/>
          <p:cNvGrpSpPr/>
          <p:nvPr/>
        </p:nvGrpSpPr>
        <p:grpSpPr>
          <a:xfrm>
            <a:off x="5349253" y="3171536"/>
            <a:ext cx="265922" cy="352693"/>
            <a:chOff x="5349253" y="3346936"/>
            <a:chExt cx="265922" cy="352693"/>
          </a:xfrm>
        </p:grpSpPr>
        <p:sp>
          <p:nvSpPr>
            <p:cNvPr id="10093" name="Google Shape;10093;p64"/>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64"/>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64"/>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64"/>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64"/>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64"/>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9" name="Google Shape;10099;p64"/>
          <p:cNvGrpSpPr/>
          <p:nvPr/>
        </p:nvGrpSpPr>
        <p:grpSpPr>
          <a:xfrm>
            <a:off x="4907159" y="3171536"/>
            <a:ext cx="264845" cy="354214"/>
            <a:chOff x="4907159" y="3346936"/>
            <a:chExt cx="264845" cy="354214"/>
          </a:xfrm>
        </p:grpSpPr>
        <p:sp>
          <p:nvSpPr>
            <p:cNvPr id="10100" name="Google Shape;10100;p64"/>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64"/>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2" name="Google Shape;10102;p64"/>
          <p:cNvGrpSpPr/>
          <p:nvPr/>
        </p:nvGrpSpPr>
        <p:grpSpPr>
          <a:xfrm>
            <a:off x="8048421" y="3159086"/>
            <a:ext cx="276503" cy="369674"/>
            <a:chOff x="8048421" y="3334486"/>
            <a:chExt cx="276503" cy="369674"/>
          </a:xfrm>
        </p:grpSpPr>
        <p:sp>
          <p:nvSpPr>
            <p:cNvPr id="10103" name="Google Shape;10103;p64"/>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64"/>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64"/>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64"/>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64"/>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64"/>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9" name="Google Shape;10109;p64"/>
          <p:cNvGrpSpPr/>
          <p:nvPr/>
        </p:nvGrpSpPr>
        <p:grpSpPr>
          <a:xfrm>
            <a:off x="7575787" y="3154555"/>
            <a:ext cx="295384" cy="376834"/>
            <a:chOff x="7575787" y="3329955"/>
            <a:chExt cx="295384" cy="376834"/>
          </a:xfrm>
        </p:grpSpPr>
        <p:sp>
          <p:nvSpPr>
            <p:cNvPr id="10110" name="Google Shape;10110;p64"/>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64"/>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64"/>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64"/>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64"/>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64"/>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6" name="Google Shape;10116;p64"/>
          <p:cNvGrpSpPr/>
          <p:nvPr/>
        </p:nvGrpSpPr>
        <p:grpSpPr>
          <a:xfrm>
            <a:off x="864062" y="2709103"/>
            <a:ext cx="264084" cy="347783"/>
            <a:chOff x="864062" y="2884503"/>
            <a:chExt cx="264084" cy="347783"/>
          </a:xfrm>
        </p:grpSpPr>
        <p:sp>
          <p:nvSpPr>
            <p:cNvPr id="10117" name="Google Shape;10117;p64"/>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64"/>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64"/>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64"/>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64"/>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64"/>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64"/>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64"/>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64"/>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64"/>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7" name="Google Shape;10127;p64"/>
          <p:cNvGrpSpPr/>
          <p:nvPr/>
        </p:nvGrpSpPr>
        <p:grpSpPr>
          <a:xfrm>
            <a:off x="3978523" y="2709261"/>
            <a:ext cx="348955" cy="346516"/>
            <a:chOff x="3978523" y="2884661"/>
            <a:chExt cx="348955" cy="346516"/>
          </a:xfrm>
        </p:grpSpPr>
        <p:sp>
          <p:nvSpPr>
            <p:cNvPr id="10128" name="Google Shape;10128;p64"/>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64"/>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64"/>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64"/>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64"/>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64"/>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64"/>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64"/>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6" name="Google Shape;10136;p64"/>
          <p:cNvGrpSpPr/>
          <p:nvPr/>
        </p:nvGrpSpPr>
        <p:grpSpPr>
          <a:xfrm>
            <a:off x="3556255" y="2709863"/>
            <a:ext cx="347435" cy="345534"/>
            <a:chOff x="3527780" y="2885263"/>
            <a:chExt cx="347435" cy="345534"/>
          </a:xfrm>
        </p:grpSpPr>
        <p:sp>
          <p:nvSpPr>
            <p:cNvPr id="10137" name="Google Shape;10137;p64"/>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64"/>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64"/>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64"/>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64"/>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64"/>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64"/>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64"/>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64"/>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64"/>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64"/>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64"/>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64"/>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64"/>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64"/>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64"/>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64"/>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64"/>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64"/>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64"/>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64"/>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64"/>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64"/>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0" name="Google Shape;10160;p64"/>
          <p:cNvGrpSpPr/>
          <p:nvPr/>
        </p:nvGrpSpPr>
        <p:grpSpPr>
          <a:xfrm>
            <a:off x="2239671" y="2709103"/>
            <a:ext cx="218053" cy="348543"/>
            <a:chOff x="2239671" y="2884503"/>
            <a:chExt cx="218053" cy="348543"/>
          </a:xfrm>
        </p:grpSpPr>
        <p:sp>
          <p:nvSpPr>
            <p:cNvPr id="10161" name="Google Shape;10161;p64"/>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64"/>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64"/>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64"/>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64"/>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6" name="Google Shape;10166;p64"/>
          <p:cNvGrpSpPr/>
          <p:nvPr/>
        </p:nvGrpSpPr>
        <p:grpSpPr>
          <a:xfrm>
            <a:off x="2691555" y="2709103"/>
            <a:ext cx="215044" cy="348924"/>
            <a:chOff x="2691555" y="2884503"/>
            <a:chExt cx="215044" cy="348924"/>
          </a:xfrm>
        </p:grpSpPr>
        <p:sp>
          <p:nvSpPr>
            <p:cNvPr id="10167" name="Google Shape;10167;p64"/>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64"/>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64"/>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0" name="Google Shape;10170;p64"/>
          <p:cNvGrpSpPr/>
          <p:nvPr/>
        </p:nvGrpSpPr>
        <p:grpSpPr>
          <a:xfrm>
            <a:off x="1770459" y="2709103"/>
            <a:ext cx="254644" cy="348828"/>
            <a:chOff x="1770459" y="2884503"/>
            <a:chExt cx="254644" cy="348828"/>
          </a:xfrm>
        </p:grpSpPr>
        <p:sp>
          <p:nvSpPr>
            <p:cNvPr id="10171" name="Google Shape;10171;p64"/>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64"/>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64"/>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64"/>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64"/>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64"/>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64"/>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64"/>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9" name="Google Shape;10179;p64"/>
          <p:cNvGrpSpPr/>
          <p:nvPr/>
        </p:nvGrpSpPr>
        <p:grpSpPr>
          <a:xfrm>
            <a:off x="1317466" y="2709483"/>
            <a:ext cx="258382" cy="348543"/>
            <a:chOff x="1317466" y="2884883"/>
            <a:chExt cx="258382" cy="348543"/>
          </a:xfrm>
        </p:grpSpPr>
        <p:sp>
          <p:nvSpPr>
            <p:cNvPr id="10180" name="Google Shape;10180;p64"/>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64"/>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64"/>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64"/>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64"/>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64"/>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64"/>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64"/>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8" name="Google Shape;10188;p64"/>
          <p:cNvGrpSpPr/>
          <p:nvPr/>
        </p:nvGrpSpPr>
        <p:grpSpPr>
          <a:xfrm>
            <a:off x="3121167" y="2709483"/>
            <a:ext cx="258414" cy="348543"/>
            <a:chOff x="3121167" y="2884883"/>
            <a:chExt cx="258414" cy="348543"/>
          </a:xfrm>
        </p:grpSpPr>
        <p:sp>
          <p:nvSpPr>
            <p:cNvPr id="10189" name="Google Shape;10189;p64"/>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64"/>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64"/>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64"/>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64"/>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64"/>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64"/>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64"/>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7" name="Google Shape;10197;p64"/>
          <p:cNvGrpSpPr/>
          <p:nvPr/>
        </p:nvGrpSpPr>
        <p:grpSpPr>
          <a:xfrm>
            <a:off x="4899999" y="2706695"/>
            <a:ext cx="271244" cy="346801"/>
            <a:chOff x="4899999" y="2882095"/>
            <a:chExt cx="271244" cy="346801"/>
          </a:xfrm>
        </p:grpSpPr>
        <p:sp>
          <p:nvSpPr>
            <p:cNvPr id="10198" name="Google Shape;10198;p64"/>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64"/>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64"/>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64"/>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64"/>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64"/>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64"/>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64"/>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64"/>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64"/>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8" name="Google Shape;10208;p64"/>
          <p:cNvGrpSpPr/>
          <p:nvPr/>
        </p:nvGrpSpPr>
        <p:grpSpPr>
          <a:xfrm>
            <a:off x="7162775" y="2705713"/>
            <a:ext cx="259523" cy="346294"/>
            <a:chOff x="7162775" y="2881113"/>
            <a:chExt cx="259523" cy="346294"/>
          </a:xfrm>
        </p:grpSpPr>
        <p:sp>
          <p:nvSpPr>
            <p:cNvPr id="10209" name="Google Shape;10209;p64"/>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64"/>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64"/>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64"/>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64"/>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64"/>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5" name="Google Shape;10215;p64"/>
          <p:cNvGrpSpPr/>
          <p:nvPr/>
        </p:nvGrpSpPr>
        <p:grpSpPr>
          <a:xfrm>
            <a:off x="6709751" y="2706442"/>
            <a:ext cx="261075" cy="347815"/>
            <a:chOff x="6709751" y="2881842"/>
            <a:chExt cx="261075" cy="347815"/>
          </a:xfrm>
        </p:grpSpPr>
        <p:sp>
          <p:nvSpPr>
            <p:cNvPr id="10216" name="Google Shape;10216;p64"/>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64"/>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64"/>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64"/>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64"/>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64"/>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2" name="Google Shape;10222;p64"/>
          <p:cNvGrpSpPr/>
          <p:nvPr/>
        </p:nvGrpSpPr>
        <p:grpSpPr>
          <a:xfrm>
            <a:off x="5807156" y="2705713"/>
            <a:ext cx="261043" cy="348163"/>
            <a:chOff x="5807156" y="2881113"/>
            <a:chExt cx="261043" cy="348163"/>
          </a:xfrm>
        </p:grpSpPr>
        <p:sp>
          <p:nvSpPr>
            <p:cNvPr id="10223" name="Google Shape;10223;p64"/>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64"/>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64"/>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64"/>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64"/>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8" name="Google Shape;10228;p64"/>
          <p:cNvGrpSpPr/>
          <p:nvPr/>
        </p:nvGrpSpPr>
        <p:grpSpPr>
          <a:xfrm>
            <a:off x="5355653" y="2706093"/>
            <a:ext cx="262184" cy="346643"/>
            <a:chOff x="5355653" y="2881493"/>
            <a:chExt cx="262184" cy="346643"/>
          </a:xfrm>
        </p:grpSpPr>
        <p:sp>
          <p:nvSpPr>
            <p:cNvPr id="10229" name="Google Shape;10229;p64"/>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64"/>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64"/>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64"/>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64"/>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4" name="Google Shape;10234;p64"/>
          <p:cNvGrpSpPr/>
          <p:nvPr/>
        </p:nvGrpSpPr>
        <p:grpSpPr>
          <a:xfrm>
            <a:off x="8055961" y="2706442"/>
            <a:ext cx="260283" cy="345914"/>
            <a:chOff x="8055961" y="2881842"/>
            <a:chExt cx="260283" cy="345914"/>
          </a:xfrm>
        </p:grpSpPr>
        <p:sp>
          <p:nvSpPr>
            <p:cNvPr id="10235" name="Google Shape;10235;p64"/>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64"/>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64"/>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64"/>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9" name="Google Shape;10239;p64"/>
          <p:cNvGrpSpPr/>
          <p:nvPr/>
        </p:nvGrpSpPr>
        <p:grpSpPr>
          <a:xfrm>
            <a:off x="7609368" y="2718512"/>
            <a:ext cx="264813" cy="353105"/>
            <a:chOff x="7609368" y="2893912"/>
            <a:chExt cx="264813" cy="353105"/>
          </a:xfrm>
        </p:grpSpPr>
        <p:sp>
          <p:nvSpPr>
            <p:cNvPr id="10240" name="Google Shape;10240;p64"/>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64"/>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64"/>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64"/>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64"/>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64"/>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6" name="Google Shape;10246;p64"/>
          <p:cNvGrpSpPr/>
          <p:nvPr/>
        </p:nvGrpSpPr>
        <p:grpSpPr>
          <a:xfrm>
            <a:off x="6248458" y="2694372"/>
            <a:ext cx="270864" cy="360645"/>
            <a:chOff x="6248458" y="2869772"/>
            <a:chExt cx="270864" cy="360645"/>
          </a:xfrm>
        </p:grpSpPr>
        <p:sp>
          <p:nvSpPr>
            <p:cNvPr id="10247" name="Google Shape;10247;p64"/>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64"/>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64"/>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64"/>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64"/>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2" name="Google Shape;10252;p64"/>
          <p:cNvGrpSpPr/>
          <p:nvPr/>
        </p:nvGrpSpPr>
        <p:grpSpPr>
          <a:xfrm>
            <a:off x="3075928" y="2270398"/>
            <a:ext cx="363243" cy="300675"/>
            <a:chOff x="3075928" y="2445798"/>
            <a:chExt cx="363243" cy="300675"/>
          </a:xfrm>
        </p:grpSpPr>
        <p:sp>
          <p:nvSpPr>
            <p:cNvPr id="10253" name="Google Shape;10253;p64"/>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64"/>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64"/>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64"/>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64"/>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64"/>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64"/>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64"/>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64"/>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64"/>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64"/>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4" name="Google Shape;10264;p64"/>
          <p:cNvGrpSpPr/>
          <p:nvPr/>
        </p:nvGrpSpPr>
        <p:grpSpPr>
          <a:xfrm>
            <a:off x="2633105" y="2256459"/>
            <a:ext cx="363243" cy="328585"/>
            <a:chOff x="2633105" y="2431859"/>
            <a:chExt cx="363243" cy="328585"/>
          </a:xfrm>
        </p:grpSpPr>
        <p:sp>
          <p:nvSpPr>
            <p:cNvPr id="10265" name="Google Shape;10265;p64"/>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64"/>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64"/>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64"/>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64"/>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64"/>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64"/>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64"/>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3" name="Google Shape;10273;p64"/>
          <p:cNvGrpSpPr/>
          <p:nvPr/>
        </p:nvGrpSpPr>
        <p:grpSpPr>
          <a:xfrm>
            <a:off x="2189142" y="2245910"/>
            <a:ext cx="365904" cy="350064"/>
            <a:chOff x="2189142" y="2421310"/>
            <a:chExt cx="365904" cy="350064"/>
          </a:xfrm>
        </p:grpSpPr>
        <p:sp>
          <p:nvSpPr>
            <p:cNvPr id="10274" name="Google Shape;10274;p64"/>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64"/>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64"/>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64"/>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64"/>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64"/>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64"/>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64"/>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64"/>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83" name="Google Shape;10283;p64"/>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84" name="Google Shape;10284;p64"/>
          <p:cNvGrpSpPr/>
          <p:nvPr/>
        </p:nvGrpSpPr>
        <p:grpSpPr>
          <a:xfrm>
            <a:off x="3961923" y="2310917"/>
            <a:ext cx="364415" cy="220936"/>
            <a:chOff x="3961923" y="2486317"/>
            <a:chExt cx="364415" cy="220936"/>
          </a:xfrm>
        </p:grpSpPr>
        <p:sp>
          <p:nvSpPr>
            <p:cNvPr id="10285" name="Google Shape;10285;p64"/>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64"/>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64"/>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64"/>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89" name="Google Shape;10289;p64"/>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90" name="Google Shape;10290;p64"/>
          <p:cNvGrpSpPr/>
          <p:nvPr/>
        </p:nvGrpSpPr>
        <p:grpSpPr>
          <a:xfrm>
            <a:off x="1303876" y="2243977"/>
            <a:ext cx="363275" cy="354626"/>
            <a:chOff x="1303876" y="2419377"/>
            <a:chExt cx="363275" cy="354626"/>
          </a:xfrm>
        </p:grpSpPr>
        <p:sp>
          <p:nvSpPr>
            <p:cNvPr id="10291" name="Google Shape;10291;p64"/>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64"/>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64"/>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64"/>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64"/>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64"/>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64"/>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64"/>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9" name="Google Shape;10299;p64"/>
          <p:cNvGrpSpPr/>
          <p:nvPr/>
        </p:nvGrpSpPr>
        <p:grpSpPr>
          <a:xfrm>
            <a:off x="861053" y="2239510"/>
            <a:ext cx="362134" cy="363623"/>
            <a:chOff x="861053" y="2414910"/>
            <a:chExt cx="362134" cy="363623"/>
          </a:xfrm>
        </p:grpSpPr>
        <p:sp>
          <p:nvSpPr>
            <p:cNvPr id="10300" name="Google Shape;10300;p64"/>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64"/>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64"/>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64"/>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64"/>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5" name="Google Shape;10305;p64"/>
          <p:cNvGrpSpPr/>
          <p:nvPr/>
        </p:nvGrpSpPr>
        <p:grpSpPr>
          <a:xfrm>
            <a:off x="7594288" y="2239859"/>
            <a:ext cx="279513" cy="355735"/>
            <a:chOff x="7594288" y="2415259"/>
            <a:chExt cx="279513" cy="355735"/>
          </a:xfrm>
        </p:grpSpPr>
        <p:sp>
          <p:nvSpPr>
            <p:cNvPr id="10306" name="Google Shape;10306;p64"/>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64"/>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64"/>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64"/>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64"/>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64"/>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2" name="Google Shape;10312;p64"/>
          <p:cNvGrpSpPr/>
          <p:nvPr/>
        </p:nvGrpSpPr>
        <p:grpSpPr>
          <a:xfrm>
            <a:off x="7145794" y="2240239"/>
            <a:ext cx="278784" cy="355735"/>
            <a:chOff x="7145794" y="2415639"/>
            <a:chExt cx="278784" cy="355735"/>
          </a:xfrm>
        </p:grpSpPr>
        <p:sp>
          <p:nvSpPr>
            <p:cNvPr id="10313" name="Google Shape;10313;p64"/>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64"/>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64"/>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64"/>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64"/>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64"/>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64"/>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64"/>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64"/>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64"/>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3" name="Google Shape;10323;p64"/>
          <p:cNvGrpSpPr/>
          <p:nvPr/>
        </p:nvGrpSpPr>
        <p:grpSpPr>
          <a:xfrm>
            <a:off x="6698441" y="2239130"/>
            <a:ext cx="277644" cy="357984"/>
            <a:chOff x="6698441" y="2414530"/>
            <a:chExt cx="277644" cy="357984"/>
          </a:xfrm>
        </p:grpSpPr>
        <p:sp>
          <p:nvSpPr>
            <p:cNvPr id="10324" name="Google Shape;10324;p64"/>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64"/>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64"/>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64"/>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64"/>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64"/>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0" name="Google Shape;10330;p64"/>
          <p:cNvGrpSpPr/>
          <p:nvPr/>
        </p:nvGrpSpPr>
        <p:grpSpPr>
          <a:xfrm>
            <a:off x="4897750" y="2240239"/>
            <a:ext cx="279513" cy="357255"/>
            <a:chOff x="4897750" y="2415639"/>
            <a:chExt cx="279513" cy="357255"/>
          </a:xfrm>
        </p:grpSpPr>
        <p:sp>
          <p:nvSpPr>
            <p:cNvPr id="10331" name="Google Shape;10331;p64"/>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64"/>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64"/>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64"/>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64"/>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64"/>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64"/>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64"/>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9" name="Google Shape;10339;p64"/>
          <p:cNvGrpSpPr/>
          <p:nvPr/>
        </p:nvGrpSpPr>
        <p:grpSpPr>
          <a:xfrm>
            <a:off x="5812066" y="2240619"/>
            <a:ext cx="264813" cy="353454"/>
            <a:chOff x="5812066" y="2416019"/>
            <a:chExt cx="264813" cy="353454"/>
          </a:xfrm>
        </p:grpSpPr>
        <p:sp>
          <p:nvSpPr>
            <p:cNvPr id="10340" name="Google Shape;10340;p64"/>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64"/>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64"/>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64"/>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64"/>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64"/>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64"/>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7" name="Google Shape;10347;p64"/>
          <p:cNvGrpSpPr/>
          <p:nvPr/>
        </p:nvGrpSpPr>
        <p:grpSpPr>
          <a:xfrm>
            <a:off x="8054820" y="2240999"/>
            <a:ext cx="264433" cy="353454"/>
            <a:chOff x="8054820" y="2416399"/>
            <a:chExt cx="264433" cy="353454"/>
          </a:xfrm>
        </p:grpSpPr>
        <p:sp>
          <p:nvSpPr>
            <p:cNvPr id="10348" name="Google Shape;10348;p64"/>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64"/>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64"/>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64"/>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64"/>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64"/>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4" name="Google Shape;10354;p64"/>
          <p:cNvGrpSpPr/>
          <p:nvPr/>
        </p:nvGrpSpPr>
        <p:grpSpPr>
          <a:xfrm>
            <a:off x="5356413" y="2237990"/>
            <a:ext cx="271212" cy="361374"/>
            <a:chOff x="5356413" y="2413390"/>
            <a:chExt cx="271212" cy="361374"/>
          </a:xfrm>
        </p:grpSpPr>
        <p:sp>
          <p:nvSpPr>
            <p:cNvPr id="10355" name="Google Shape;10355;p64"/>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64"/>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64"/>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64"/>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64"/>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0" name="Google Shape;10360;p64"/>
          <p:cNvGrpSpPr/>
          <p:nvPr/>
        </p:nvGrpSpPr>
        <p:grpSpPr>
          <a:xfrm>
            <a:off x="6255238" y="2236849"/>
            <a:ext cx="271244" cy="360994"/>
            <a:chOff x="6255238" y="2412249"/>
            <a:chExt cx="271244" cy="360994"/>
          </a:xfrm>
        </p:grpSpPr>
        <p:sp>
          <p:nvSpPr>
            <p:cNvPr id="10361" name="Google Shape;10361;p64"/>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64"/>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64"/>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64"/>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64"/>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64"/>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7" name="Google Shape;10367;p64"/>
          <p:cNvGrpSpPr/>
          <p:nvPr/>
        </p:nvGrpSpPr>
        <p:grpSpPr>
          <a:xfrm>
            <a:off x="2185372" y="1782399"/>
            <a:ext cx="366664" cy="366981"/>
            <a:chOff x="2185372" y="1957799"/>
            <a:chExt cx="366664" cy="366981"/>
          </a:xfrm>
        </p:grpSpPr>
        <p:sp>
          <p:nvSpPr>
            <p:cNvPr id="10368" name="Google Shape;10368;p64"/>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64"/>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64"/>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64"/>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64"/>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64"/>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64"/>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64"/>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6" name="Google Shape;10376;p64"/>
          <p:cNvGrpSpPr/>
          <p:nvPr/>
        </p:nvGrpSpPr>
        <p:grpSpPr>
          <a:xfrm>
            <a:off x="1737258" y="1812971"/>
            <a:ext cx="370814" cy="307359"/>
            <a:chOff x="1737258" y="1988371"/>
            <a:chExt cx="370814" cy="307359"/>
          </a:xfrm>
        </p:grpSpPr>
        <p:sp>
          <p:nvSpPr>
            <p:cNvPr id="10377" name="Google Shape;10377;p64"/>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64"/>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64"/>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64"/>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1" name="Google Shape;10381;p64"/>
          <p:cNvGrpSpPr/>
          <p:nvPr/>
        </p:nvGrpSpPr>
        <p:grpSpPr>
          <a:xfrm>
            <a:off x="848983" y="1814111"/>
            <a:ext cx="369294" cy="304350"/>
            <a:chOff x="848983" y="1989511"/>
            <a:chExt cx="369294" cy="304350"/>
          </a:xfrm>
        </p:grpSpPr>
        <p:sp>
          <p:nvSpPr>
            <p:cNvPr id="10382" name="Google Shape;10382;p64"/>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64"/>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64"/>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64"/>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64"/>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7" name="Google Shape;10387;p64"/>
          <p:cNvGrpSpPr/>
          <p:nvPr/>
        </p:nvGrpSpPr>
        <p:grpSpPr>
          <a:xfrm>
            <a:off x="3074027" y="1808377"/>
            <a:ext cx="380604" cy="313854"/>
            <a:chOff x="3074027" y="1983777"/>
            <a:chExt cx="380604" cy="313854"/>
          </a:xfrm>
        </p:grpSpPr>
        <p:sp>
          <p:nvSpPr>
            <p:cNvPr id="10388" name="Google Shape;10388;p64"/>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64"/>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64"/>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64"/>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64"/>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3" name="Google Shape;10393;p64"/>
          <p:cNvGrpSpPr/>
          <p:nvPr/>
        </p:nvGrpSpPr>
        <p:grpSpPr>
          <a:xfrm>
            <a:off x="3522521" y="1800457"/>
            <a:ext cx="367013" cy="331278"/>
            <a:chOff x="3522521" y="1975857"/>
            <a:chExt cx="367013" cy="331278"/>
          </a:xfrm>
        </p:grpSpPr>
        <p:sp>
          <p:nvSpPr>
            <p:cNvPr id="10394" name="Google Shape;10394;p64"/>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64"/>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64"/>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64"/>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64"/>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64"/>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64"/>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1" name="Google Shape;10401;p64"/>
          <p:cNvGrpSpPr/>
          <p:nvPr/>
        </p:nvGrpSpPr>
        <p:grpSpPr>
          <a:xfrm>
            <a:off x="2630824" y="1801566"/>
            <a:ext cx="368185" cy="330454"/>
            <a:chOff x="2630824" y="1976966"/>
            <a:chExt cx="368185" cy="330454"/>
          </a:xfrm>
        </p:grpSpPr>
        <p:sp>
          <p:nvSpPr>
            <p:cNvPr id="10402" name="Google Shape;10402;p64"/>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64"/>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64"/>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64"/>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64"/>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64"/>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64"/>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64"/>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0" name="Google Shape;10410;p64"/>
          <p:cNvGrpSpPr/>
          <p:nvPr/>
        </p:nvGrpSpPr>
        <p:grpSpPr>
          <a:xfrm>
            <a:off x="1293706" y="1791016"/>
            <a:ext cx="369294" cy="350444"/>
            <a:chOff x="1293706" y="1966416"/>
            <a:chExt cx="369294" cy="350444"/>
          </a:xfrm>
        </p:grpSpPr>
        <p:sp>
          <p:nvSpPr>
            <p:cNvPr id="10411" name="Google Shape;10411;p64"/>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64"/>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64"/>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64"/>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64"/>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64"/>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64"/>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64"/>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9" name="Google Shape;10419;p64"/>
          <p:cNvGrpSpPr/>
          <p:nvPr/>
        </p:nvGrpSpPr>
        <p:grpSpPr>
          <a:xfrm>
            <a:off x="3967213" y="1800077"/>
            <a:ext cx="368185" cy="331816"/>
            <a:chOff x="3967213" y="1975477"/>
            <a:chExt cx="368185" cy="331816"/>
          </a:xfrm>
        </p:grpSpPr>
        <p:sp>
          <p:nvSpPr>
            <p:cNvPr id="10420" name="Google Shape;10420;p64"/>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64"/>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64"/>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3" name="Google Shape;10423;p64"/>
          <p:cNvGrpSpPr/>
          <p:nvPr/>
        </p:nvGrpSpPr>
        <p:grpSpPr>
          <a:xfrm>
            <a:off x="8047661" y="1793646"/>
            <a:ext cx="279132" cy="356875"/>
            <a:chOff x="8047661" y="1969046"/>
            <a:chExt cx="279132" cy="356875"/>
          </a:xfrm>
        </p:grpSpPr>
        <p:sp>
          <p:nvSpPr>
            <p:cNvPr id="10424" name="Google Shape;10424;p64"/>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64"/>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64"/>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64"/>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8" name="Google Shape;10428;p64"/>
          <p:cNvGrpSpPr/>
          <p:nvPr/>
        </p:nvGrpSpPr>
        <p:grpSpPr>
          <a:xfrm>
            <a:off x="7596157" y="1792759"/>
            <a:ext cx="279544" cy="358142"/>
            <a:chOff x="7596157" y="1968159"/>
            <a:chExt cx="279544" cy="358142"/>
          </a:xfrm>
        </p:grpSpPr>
        <p:sp>
          <p:nvSpPr>
            <p:cNvPr id="10429" name="Google Shape;10429;p64"/>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64"/>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64"/>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64"/>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64"/>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64"/>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5" name="Google Shape;10435;p64"/>
          <p:cNvGrpSpPr/>
          <p:nvPr/>
        </p:nvGrpSpPr>
        <p:grpSpPr>
          <a:xfrm>
            <a:off x="7147315" y="1793646"/>
            <a:ext cx="279513" cy="357636"/>
            <a:chOff x="7147315" y="1969046"/>
            <a:chExt cx="279513" cy="357636"/>
          </a:xfrm>
        </p:grpSpPr>
        <p:sp>
          <p:nvSpPr>
            <p:cNvPr id="10436" name="Google Shape;10436;p64"/>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64"/>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64"/>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64"/>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64"/>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64"/>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64"/>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3" name="Google Shape;10443;p64"/>
          <p:cNvGrpSpPr/>
          <p:nvPr/>
        </p:nvGrpSpPr>
        <p:grpSpPr>
          <a:xfrm>
            <a:off x="6697681" y="1792917"/>
            <a:ext cx="280305" cy="359093"/>
            <a:chOff x="6697681" y="1968317"/>
            <a:chExt cx="280305" cy="359093"/>
          </a:xfrm>
        </p:grpSpPr>
        <p:sp>
          <p:nvSpPr>
            <p:cNvPr id="10444" name="Google Shape;10444;p64"/>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64"/>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64"/>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64"/>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64"/>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64"/>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64"/>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1" name="Google Shape;10451;p64"/>
          <p:cNvGrpSpPr/>
          <p:nvPr/>
        </p:nvGrpSpPr>
        <p:grpSpPr>
          <a:xfrm>
            <a:off x="6248839" y="1792537"/>
            <a:ext cx="280273" cy="358744"/>
            <a:chOff x="6248839" y="1967937"/>
            <a:chExt cx="280273" cy="358744"/>
          </a:xfrm>
        </p:grpSpPr>
        <p:sp>
          <p:nvSpPr>
            <p:cNvPr id="10452" name="Google Shape;10452;p64"/>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64"/>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64"/>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64"/>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64"/>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64"/>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8" name="Google Shape;10458;p64"/>
          <p:cNvGrpSpPr/>
          <p:nvPr/>
        </p:nvGrpSpPr>
        <p:grpSpPr>
          <a:xfrm>
            <a:off x="5801485" y="1793646"/>
            <a:ext cx="279164" cy="357794"/>
            <a:chOff x="5801485" y="1969046"/>
            <a:chExt cx="279164" cy="357794"/>
          </a:xfrm>
        </p:grpSpPr>
        <p:sp>
          <p:nvSpPr>
            <p:cNvPr id="10459" name="Google Shape;10459;p64"/>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64"/>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64"/>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64"/>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64"/>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64"/>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64"/>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64"/>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64"/>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64"/>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64"/>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64"/>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64"/>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2" name="Google Shape;10472;p64"/>
          <p:cNvGrpSpPr/>
          <p:nvPr/>
        </p:nvGrpSpPr>
        <p:grpSpPr>
          <a:xfrm>
            <a:off x="5352643" y="1793646"/>
            <a:ext cx="278404" cy="358364"/>
            <a:chOff x="5352643" y="1969046"/>
            <a:chExt cx="278404" cy="358364"/>
          </a:xfrm>
        </p:grpSpPr>
        <p:sp>
          <p:nvSpPr>
            <p:cNvPr id="10473" name="Google Shape;10473;p64"/>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64"/>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64"/>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64"/>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7" name="Google Shape;10477;p64"/>
          <p:cNvGrpSpPr/>
          <p:nvPr/>
        </p:nvGrpSpPr>
        <p:grpSpPr>
          <a:xfrm>
            <a:off x="4897750" y="1792917"/>
            <a:ext cx="279132" cy="358364"/>
            <a:chOff x="4897750" y="1968317"/>
            <a:chExt cx="279132" cy="358364"/>
          </a:xfrm>
        </p:grpSpPr>
        <p:sp>
          <p:nvSpPr>
            <p:cNvPr id="10478" name="Google Shape;10478;p64"/>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64"/>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64"/>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64"/>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64"/>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64"/>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64"/>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64"/>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64"/>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64"/>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64"/>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64"/>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64"/>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91" name="Google Shape;10491;p64"/>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92" name="Google Shape;10492;p64"/>
          <p:cNvGrpSpPr/>
          <p:nvPr/>
        </p:nvGrpSpPr>
        <p:grpSpPr>
          <a:xfrm>
            <a:off x="1767449" y="1337644"/>
            <a:ext cx="324403" cy="347783"/>
            <a:chOff x="1767449" y="1513044"/>
            <a:chExt cx="324403" cy="347783"/>
          </a:xfrm>
        </p:grpSpPr>
        <p:sp>
          <p:nvSpPr>
            <p:cNvPr id="10493" name="Google Shape;10493;p64"/>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64"/>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64"/>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64"/>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64"/>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64"/>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64"/>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64"/>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64"/>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2" name="Google Shape;10502;p64"/>
          <p:cNvGrpSpPr/>
          <p:nvPr/>
        </p:nvGrpSpPr>
        <p:grpSpPr>
          <a:xfrm>
            <a:off x="4007193" y="1337327"/>
            <a:ext cx="320633" cy="348100"/>
            <a:chOff x="4007193" y="1512727"/>
            <a:chExt cx="320633" cy="348100"/>
          </a:xfrm>
        </p:grpSpPr>
        <p:sp>
          <p:nvSpPr>
            <p:cNvPr id="10503" name="Google Shape;10503;p64"/>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64"/>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64"/>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64"/>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64"/>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8" name="Google Shape;10508;p64"/>
          <p:cNvGrpSpPr/>
          <p:nvPr/>
        </p:nvGrpSpPr>
        <p:grpSpPr>
          <a:xfrm>
            <a:off x="3530425" y="1333347"/>
            <a:ext cx="368175" cy="344594"/>
            <a:chOff x="3530425" y="1508747"/>
            <a:chExt cx="368175" cy="344594"/>
          </a:xfrm>
        </p:grpSpPr>
        <p:sp>
          <p:nvSpPr>
            <p:cNvPr id="10509" name="Google Shape;10509;p64"/>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64"/>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64"/>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64"/>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3" name="Google Shape;10513;p64"/>
          <p:cNvGrpSpPr/>
          <p:nvPr/>
        </p:nvGrpSpPr>
        <p:grpSpPr>
          <a:xfrm>
            <a:off x="3127598" y="1337834"/>
            <a:ext cx="289714" cy="347593"/>
            <a:chOff x="3127598" y="1513234"/>
            <a:chExt cx="289714" cy="347593"/>
          </a:xfrm>
        </p:grpSpPr>
        <p:sp>
          <p:nvSpPr>
            <p:cNvPr id="10514" name="Google Shape;10514;p64"/>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64"/>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64"/>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64"/>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64"/>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9" name="Google Shape;10519;p64"/>
          <p:cNvGrpSpPr/>
          <p:nvPr/>
        </p:nvGrpSpPr>
        <p:grpSpPr>
          <a:xfrm>
            <a:off x="2662884" y="1337644"/>
            <a:ext cx="322914" cy="348543"/>
            <a:chOff x="2662884" y="1513044"/>
            <a:chExt cx="322914" cy="348543"/>
          </a:xfrm>
        </p:grpSpPr>
        <p:sp>
          <p:nvSpPr>
            <p:cNvPr id="10520" name="Google Shape;10520;p64"/>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64"/>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64"/>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64"/>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64"/>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64"/>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64"/>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64"/>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64"/>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64"/>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0" name="Google Shape;10530;p64"/>
          <p:cNvGrpSpPr/>
          <p:nvPr/>
        </p:nvGrpSpPr>
        <p:grpSpPr>
          <a:xfrm>
            <a:off x="2232511" y="1337359"/>
            <a:ext cx="299534" cy="348068"/>
            <a:chOff x="2232511" y="1512759"/>
            <a:chExt cx="299534" cy="348068"/>
          </a:xfrm>
        </p:grpSpPr>
        <p:sp>
          <p:nvSpPr>
            <p:cNvPr id="10531" name="Google Shape;10531;p64"/>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64"/>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64"/>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64"/>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64"/>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64"/>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64"/>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64"/>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64"/>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64"/>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64"/>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2" name="Google Shape;10542;p64"/>
          <p:cNvGrpSpPr/>
          <p:nvPr/>
        </p:nvGrpSpPr>
        <p:grpSpPr>
          <a:xfrm>
            <a:off x="1331406" y="1337961"/>
            <a:ext cx="301784" cy="348607"/>
            <a:chOff x="1331406" y="1513361"/>
            <a:chExt cx="301784" cy="348607"/>
          </a:xfrm>
        </p:grpSpPr>
        <p:sp>
          <p:nvSpPr>
            <p:cNvPr id="10543" name="Google Shape;10543;p64"/>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64"/>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64"/>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64"/>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7" name="Google Shape;10547;p64"/>
          <p:cNvGrpSpPr/>
          <p:nvPr/>
        </p:nvGrpSpPr>
        <p:grpSpPr>
          <a:xfrm>
            <a:off x="7144274" y="1324814"/>
            <a:ext cx="282174" cy="355735"/>
            <a:chOff x="7144274" y="1500214"/>
            <a:chExt cx="282174" cy="355735"/>
          </a:xfrm>
        </p:grpSpPr>
        <p:sp>
          <p:nvSpPr>
            <p:cNvPr id="10548" name="Google Shape;10548;p64"/>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64"/>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64"/>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64"/>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64"/>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64"/>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4" name="Google Shape;10554;p64"/>
          <p:cNvGrpSpPr/>
          <p:nvPr/>
        </p:nvGrpSpPr>
        <p:grpSpPr>
          <a:xfrm>
            <a:off x="6685262" y="1324814"/>
            <a:ext cx="289682" cy="354594"/>
            <a:chOff x="6685262" y="1500214"/>
            <a:chExt cx="289682" cy="354594"/>
          </a:xfrm>
        </p:grpSpPr>
        <p:sp>
          <p:nvSpPr>
            <p:cNvPr id="10555" name="Google Shape;10555;p64"/>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64"/>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64"/>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64"/>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9" name="Google Shape;10559;p64"/>
          <p:cNvGrpSpPr/>
          <p:nvPr/>
        </p:nvGrpSpPr>
        <p:grpSpPr>
          <a:xfrm>
            <a:off x="6200938" y="1325194"/>
            <a:ext cx="322154" cy="355355"/>
            <a:chOff x="6200938" y="1500594"/>
            <a:chExt cx="322154" cy="355355"/>
          </a:xfrm>
        </p:grpSpPr>
        <p:sp>
          <p:nvSpPr>
            <p:cNvPr id="10560" name="Google Shape;10560;p64"/>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64"/>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64"/>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64"/>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64"/>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5" name="Google Shape;10565;p64"/>
          <p:cNvGrpSpPr/>
          <p:nvPr/>
        </p:nvGrpSpPr>
        <p:grpSpPr>
          <a:xfrm>
            <a:off x="5289631" y="1324814"/>
            <a:ext cx="332355" cy="354974"/>
            <a:chOff x="5289631" y="1500214"/>
            <a:chExt cx="332355" cy="354974"/>
          </a:xfrm>
        </p:grpSpPr>
        <p:sp>
          <p:nvSpPr>
            <p:cNvPr id="10566" name="Google Shape;10566;p64"/>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64"/>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64"/>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64"/>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64"/>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64"/>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2" name="Google Shape;10572;p64"/>
          <p:cNvGrpSpPr/>
          <p:nvPr/>
        </p:nvGrpSpPr>
        <p:grpSpPr>
          <a:xfrm>
            <a:off x="5748295" y="1324433"/>
            <a:ext cx="323294" cy="356115"/>
            <a:chOff x="5748295" y="1499833"/>
            <a:chExt cx="323294" cy="356115"/>
          </a:xfrm>
        </p:grpSpPr>
        <p:sp>
          <p:nvSpPr>
            <p:cNvPr id="10573" name="Google Shape;10573;p64"/>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64"/>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64"/>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64"/>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64"/>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64"/>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64"/>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0" name="Google Shape;10580;p64"/>
          <p:cNvGrpSpPr/>
          <p:nvPr/>
        </p:nvGrpSpPr>
        <p:grpSpPr>
          <a:xfrm>
            <a:off x="8047661" y="1325637"/>
            <a:ext cx="278404" cy="355260"/>
            <a:chOff x="8047661" y="1501037"/>
            <a:chExt cx="278404" cy="355260"/>
          </a:xfrm>
        </p:grpSpPr>
        <p:sp>
          <p:nvSpPr>
            <p:cNvPr id="10581" name="Google Shape;10581;p64"/>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64"/>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64"/>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64"/>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5" name="Google Shape;10585;p64"/>
          <p:cNvGrpSpPr/>
          <p:nvPr/>
        </p:nvGrpSpPr>
        <p:grpSpPr>
          <a:xfrm>
            <a:off x="4903389" y="1324814"/>
            <a:ext cx="267854" cy="355735"/>
            <a:chOff x="4903389" y="1500214"/>
            <a:chExt cx="267854" cy="355735"/>
          </a:xfrm>
        </p:grpSpPr>
        <p:sp>
          <p:nvSpPr>
            <p:cNvPr id="10586" name="Google Shape;10586;p64"/>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64"/>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64"/>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64"/>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64"/>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1" name="Google Shape;10591;p64"/>
          <p:cNvGrpSpPr/>
          <p:nvPr/>
        </p:nvGrpSpPr>
        <p:grpSpPr>
          <a:xfrm>
            <a:off x="7613518" y="1325954"/>
            <a:ext cx="264433" cy="353074"/>
            <a:chOff x="7613518" y="1501354"/>
            <a:chExt cx="264433" cy="353074"/>
          </a:xfrm>
        </p:grpSpPr>
        <p:sp>
          <p:nvSpPr>
            <p:cNvPr id="10592" name="Google Shape;10592;p64"/>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64"/>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64"/>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64"/>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64"/>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64"/>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98" name="Google Shape;10598;p64"/>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0599" name="Google Shape;10599;p64"/>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603"/>
        <p:cNvGrpSpPr/>
        <p:nvPr/>
      </p:nvGrpSpPr>
      <p:grpSpPr>
        <a:xfrm>
          <a:off x="0" y="0"/>
          <a:ext cx="0" cy="0"/>
          <a:chOff x="0" y="0"/>
          <a:chExt cx="0" cy="0"/>
        </a:xfrm>
      </p:grpSpPr>
      <p:grpSp>
        <p:nvGrpSpPr>
          <p:cNvPr id="10604" name="Google Shape;10604;p65"/>
          <p:cNvGrpSpPr/>
          <p:nvPr/>
        </p:nvGrpSpPr>
        <p:grpSpPr>
          <a:xfrm>
            <a:off x="1757085" y="1325225"/>
            <a:ext cx="371069" cy="359396"/>
            <a:chOff x="1757085" y="1500675"/>
            <a:chExt cx="371069" cy="359396"/>
          </a:xfrm>
        </p:grpSpPr>
        <p:sp>
          <p:nvSpPr>
            <p:cNvPr id="10605" name="Google Shape;10605;p65"/>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65"/>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65"/>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65"/>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65"/>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65"/>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65"/>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65"/>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65"/>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65"/>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65"/>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65"/>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65"/>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65"/>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65"/>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65"/>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65"/>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65"/>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65"/>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65"/>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65"/>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65"/>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65"/>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65"/>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65"/>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65"/>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65"/>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65"/>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65"/>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4" name="Google Shape;10634;p65"/>
          <p:cNvGrpSpPr/>
          <p:nvPr/>
        </p:nvGrpSpPr>
        <p:grpSpPr>
          <a:xfrm>
            <a:off x="2774209" y="1779241"/>
            <a:ext cx="116693" cy="374186"/>
            <a:chOff x="2774209" y="1954691"/>
            <a:chExt cx="116693" cy="374186"/>
          </a:xfrm>
        </p:grpSpPr>
        <p:sp>
          <p:nvSpPr>
            <p:cNvPr id="10635" name="Google Shape;10635;p65"/>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65"/>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7" name="Google Shape;10637;p65"/>
          <p:cNvGrpSpPr/>
          <p:nvPr/>
        </p:nvGrpSpPr>
        <p:grpSpPr>
          <a:xfrm>
            <a:off x="4017435" y="1324462"/>
            <a:ext cx="315092" cy="359397"/>
            <a:chOff x="4017435" y="1499912"/>
            <a:chExt cx="315092" cy="359397"/>
          </a:xfrm>
        </p:grpSpPr>
        <p:sp>
          <p:nvSpPr>
            <p:cNvPr id="10638" name="Google Shape;10638;p65"/>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65"/>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0" name="Google Shape;10640;p65"/>
          <p:cNvGrpSpPr/>
          <p:nvPr/>
        </p:nvGrpSpPr>
        <p:grpSpPr>
          <a:xfrm>
            <a:off x="3963652" y="1824309"/>
            <a:ext cx="374154" cy="284050"/>
            <a:chOff x="3963652" y="1999759"/>
            <a:chExt cx="374154" cy="284050"/>
          </a:xfrm>
        </p:grpSpPr>
        <p:sp>
          <p:nvSpPr>
            <p:cNvPr id="10641" name="Google Shape;10641;p65"/>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65"/>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65"/>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4" name="Google Shape;10644;p65"/>
          <p:cNvGrpSpPr/>
          <p:nvPr/>
        </p:nvGrpSpPr>
        <p:grpSpPr>
          <a:xfrm>
            <a:off x="1777536" y="1839416"/>
            <a:ext cx="376444" cy="253772"/>
            <a:chOff x="1777536" y="2014866"/>
            <a:chExt cx="376444" cy="253772"/>
          </a:xfrm>
        </p:grpSpPr>
        <p:sp>
          <p:nvSpPr>
            <p:cNvPr id="10645" name="Google Shape;10645;p65"/>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65"/>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65"/>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65"/>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65"/>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0" name="Google Shape;10650;p65"/>
          <p:cNvGrpSpPr/>
          <p:nvPr/>
        </p:nvGrpSpPr>
        <p:grpSpPr>
          <a:xfrm>
            <a:off x="1309875" y="1881876"/>
            <a:ext cx="374154" cy="169680"/>
            <a:chOff x="1309875" y="2057326"/>
            <a:chExt cx="374154" cy="169680"/>
          </a:xfrm>
        </p:grpSpPr>
        <p:sp>
          <p:nvSpPr>
            <p:cNvPr id="10651" name="Google Shape;10651;p65"/>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65"/>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65"/>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65"/>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65"/>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65"/>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65"/>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65"/>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65"/>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65"/>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65"/>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62" name="Google Shape;10662;p65"/>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3" name="Google Shape;10663;p65"/>
          <p:cNvGrpSpPr/>
          <p:nvPr/>
        </p:nvGrpSpPr>
        <p:grpSpPr>
          <a:xfrm>
            <a:off x="2347450" y="1779114"/>
            <a:ext cx="113639" cy="373168"/>
            <a:chOff x="2347450" y="1954564"/>
            <a:chExt cx="113639" cy="373168"/>
          </a:xfrm>
        </p:grpSpPr>
        <p:sp>
          <p:nvSpPr>
            <p:cNvPr id="10664" name="Google Shape;10664;p65"/>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65"/>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66" name="Google Shape;10666;p65"/>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7" name="Google Shape;10667;p65"/>
          <p:cNvGrpSpPr/>
          <p:nvPr/>
        </p:nvGrpSpPr>
        <p:grpSpPr>
          <a:xfrm>
            <a:off x="3110102" y="1324430"/>
            <a:ext cx="330613" cy="358379"/>
            <a:chOff x="3110102" y="1499880"/>
            <a:chExt cx="330613" cy="358379"/>
          </a:xfrm>
        </p:grpSpPr>
        <p:sp>
          <p:nvSpPr>
            <p:cNvPr id="10668" name="Google Shape;10668;p65"/>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65"/>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65"/>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65"/>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65"/>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65"/>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65"/>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75" name="Google Shape;10675;p65"/>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76" name="Google Shape;10676;p65"/>
          <p:cNvGrpSpPr/>
          <p:nvPr/>
        </p:nvGrpSpPr>
        <p:grpSpPr>
          <a:xfrm>
            <a:off x="3485575" y="1824309"/>
            <a:ext cx="373772" cy="284050"/>
            <a:chOff x="3531200" y="1999759"/>
            <a:chExt cx="373772" cy="284050"/>
          </a:xfrm>
        </p:grpSpPr>
        <p:sp>
          <p:nvSpPr>
            <p:cNvPr id="10677" name="Google Shape;10677;p65"/>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65"/>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65"/>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65"/>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1" name="Google Shape;10681;p65"/>
          <p:cNvGrpSpPr/>
          <p:nvPr/>
        </p:nvGrpSpPr>
        <p:grpSpPr>
          <a:xfrm>
            <a:off x="2667058" y="1324843"/>
            <a:ext cx="330231" cy="359015"/>
            <a:chOff x="2667058" y="1500293"/>
            <a:chExt cx="330231" cy="359015"/>
          </a:xfrm>
        </p:grpSpPr>
        <p:sp>
          <p:nvSpPr>
            <p:cNvPr id="10682" name="Google Shape;10682;p65"/>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65"/>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65"/>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65"/>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65"/>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65"/>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65"/>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65"/>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65"/>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65"/>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65"/>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65"/>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65"/>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65"/>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65"/>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65"/>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65"/>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65"/>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0" name="Google Shape;10700;p65"/>
          <p:cNvGrpSpPr/>
          <p:nvPr/>
        </p:nvGrpSpPr>
        <p:grpSpPr>
          <a:xfrm>
            <a:off x="3567553" y="1324462"/>
            <a:ext cx="320022" cy="359778"/>
            <a:chOff x="3567553" y="1499912"/>
            <a:chExt cx="320022" cy="359778"/>
          </a:xfrm>
        </p:grpSpPr>
        <p:sp>
          <p:nvSpPr>
            <p:cNvPr id="10701" name="Google Shape;10701;p65"/>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65"/>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65"/>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65"/>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65"/>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65"/>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7" name="Google Shape;10707;p65"/>
          <p:cNvGrpSpPr/>
          <p:nvPr/>
        </p:nvGrpSpPr>
        <p:grpSpPr>
          <a:xfrm>
            <a:off x="1309875" y="1324462"/>
            <a:ext cx="359015" cy="358633"/>
            <a:chOff x="1309875" y="1499912"/>
            <a:chExt cx="359015" cy="358633"/>
          </a:xfrm>
        </p:grpSpPr>
        <p:sp>
          <p:nvSpPr>
            <p:cNvPr id="10708" name="Google Shape;10708;p65"/>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65"/>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65"/>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65"/>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65"/>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65"/>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65"/>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65"/>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65"/>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7" name="Google Shape;10717;p65"/>
          <p:cNvGrpSpPr/>
          <p:nvPr/>
        </p:nvGrpSpPr>
        <p:grpSpPr>
          <a:xfrm>
            <a:off x="2219466" y="1324843"/>
            <a:ext cx="330613" cy="359015"/>
            <a:chOff x="2219466" y="1500293"/>
            <a:chExt cx="330613" cy="359015"/>
          </a:xfrm>
        </p:grpSpPr>
        <p:sp>
          <p:nvSpPr>
            <p:cNvPr id="10718" name="Google Shape;10718;p65"/>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65"/>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0" name="Google Shape;10720;p65"/>
          <p:cNvGrpSpPr/>
          <p:nvPr/>
        </p:nvGrpSpPr>
        <p:grpSpPr>
          <a:xfrm>
            <a:off x="5343544" y="1333908"/>
            <a:ext cx="244676" cy="351095"/>
            <a:chOff x="5343544" y="1509358"/>
            <a:chExt cx="244676" cy="351095"/>
          </a:xfrm>
        </p:grpSpPr>
        <p:sp>
          <p:nvSpPr>
            <p:cNvPr id="10721" name="Google Shape;10721;p65"/>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65"/>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65"/>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4" name="Google Shape;10724;p65"/>
          <p:cNvGrpSpPr/>
          <p:nvPr/>
        </p:nvGrpSpPr>
        <p:grpSpPr>
          <a:xfrm>
            <a:off x="4882340" y="1333908"/>
            <a:ext cx="246171" cy="351095"/>
            <a:chOff x="4882340" y="1509358"/>
            <a:chExt cx="246171" cy="351095"/>
          </a:xfrm>
        </p:grpSpPr>
        <p:sp>
          <p:nvSpPr>
            <p:cNvPr id="10725" name="Google Shape;10725;p65"/>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65"/>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65"/>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65"/>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65"/>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0" name="Google Shape;10730;p65"/>
          <p:cNvGrpSpPr/>
          <p:nvPr/>
        </p:nvGrpSpPr>
        <p:grpSpPr>
          <a:xfrm>
            <a:off x="6273204" y="1333558"/>
            <a:ext cx="236343" cy="351445"/>
            <a:chOff x="6273204" y="1509008"/>
            <a:chExt cx="236343" cy="351445"/>
          </a:xfrm>
        </p:grpSpPr>
        <p:sp>
          <p:nvSpPr>
            <p:cNvPr id="10731" name="Google Shape;10731;p65"/>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65"/>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33" name="Google Shape;10733;p65"/>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34" name="Google Shape;10734;p65"/>
          <p:cNvGrpSpPr/>
          <p:nvPr/>
        </p:nvGrpSpPr>
        <p:grpSpPr>
          <a:xfrm>
            <a:off x="7219530" y="1332794"/>
            <a:ext cx="191625" cy="352209"/>
            <a:chOff x="7219530" y="1508244"/>
            <a:chExt cx="191625" cy="352209"/>
          </a:xfrm>
        </p:grpSpPr>
        <p:sp>
          <p:nvSpPr>
            <p:cNvPr id="10735" name="Google Shape;10735;p65"/>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65"/>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7" name="Google Shape;10737;p65"/>
          <p:cNvGrpSpPr/>
          <p:nvPr/>
        </p:nvGrpSpPr>
        <p:grpSpPr>
          <a:xfrm>
            <a:off x="7699309" y="1333176"/>
            <a:ext cx="154922" cy="351827"/>
            <a:chOff x="7699309" y="1508626"/>
            <a:chExt cx="154922" cy="351827"/>
          </a:xfrm>
        </p:grpSpPr>
        <p:sp>
          <p:nvSpPr>
            <p:cNvPr id="10738" name="Google Shape;10738;p65"/>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65"/>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65"/>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65"/>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65"/>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65"/>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65"/>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5" name="Google Shape;10745;p65"/>
          <p:cNvGrpSpPr/>
          <p:nvPr/>
        </p:nvGrpSpPr>
        <p:grpSpPr>
          <a:xfrm>
            <a:off x="8161690" y="1333558"/>
            <a:ext cx="153396" cy="351064"/>
            <a:chOff x="8161690" y="1509008"/>
            <a:chExt cx="153396" cy="351064"/>
          </a:xfrm>
        </p:grpSpPr>
        <p:sp>
          <p:nvSpPr>
            <p:cNvPr id="10746" name="Google Shape;10746;p65"/>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65"/>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65"/>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65"/>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0" name="Google Shape;10750;p65"/>
          <p:cNvGrpSpPr/>
          <p:nvPr/>
        </p:nvGrpSpPr>
        <p:grpSpPr>
          <a:xfrm>
            <a:off x="6746940" y="1333431"/>
            <a:ext cx="213221" cy="352304"/>
            <a:chOff x="6746940" y="1508881"/>
            <a:chExt cx="213221" cy="352304"/>
          </a:xfrm>
        </p:grpSpPr>
        <p:sp>
          <p:nvSpPr>
            <p:cNvPr id="10751" name="Google Shape;10751;p65"/>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65"/>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65"/>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65"/>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5" name="Google Shape;10755;p65"/>
          <p:cNvGrpSpPr/>
          <p:nvPr/>
        </p:nvGrpSpPr>
        <p:grpSpPr>
          <a:xfrm>
            <a:off x="5770336" y="1832165"/>
            <a:ext cx="350682" cy="292097"/>
            <a:chOff x="5770336" y="2007615"/>
            <a:chExt cx="350682" cy="292097"/>
          </a:xfrm>
        </p:grpSpPr>
        <p:sp>
          <p:nvSpPr>
            <p:cNvPr id="10756" name="Google Shape;10756;p65"/>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65"/>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65"/>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65"/>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0" name="Google Shape;10760;p65"/>
          <p:cNvGrpSpPr/>
          <p:nvPr/>
        </p:nvGrpSpPr>
        <p:grpSpPr>
          <a:xfrm>
            <a:off x="5326878" y="1804908"/>
            <a:ext cx="350332" cy="346229"/>
            <a:chOff x="5326878" y="1980358"/>
            <a:chExt cx="350332" cy="346229"/>
          </a:xfrm>
        </p:grpSpPr>
        <p:sp>
          <p:nvSpPr>
            <p:cNvPr id="10761" name="Google Shape;10761;p65"/>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65"/>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65"/>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65"/>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65" name="Google Shape;10765;p65"/>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66" name="Google Shape;10766;p65"/>
          <p:cNvGrpSpPr/>
          <p:nvPr/>
        </p:nvGrpSpPr>
        <p:grpSpPr>
          <a:xfrm>
            <a:off x="4883835" y="1817121"/>
            <a:ext cx="350300" cy="323043"/>
            <a:chOff x="4883835" y="1992571"/>
            <a:chExt cx="350300" cy="323043"/>
          </a:xfrm>
        </p:grpSpPr>
        <p:sp>
          <p:nvSpPr>
            <p:cNvPr id="10767" name="Google Shape;10767;p65"/>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65"/>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65"/>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65"/>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65"/>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65"/>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3" name="Google Shape;10773;p65"/>
          <p:cNvGrpSpPr/>
          <p:nvPr/>
        </p:nvGrpSpPr>
        <p:grpSpPr>
          <a:xfrm>
            <a:off x="7548967" y="1803477"/>
            <a:ext cx="333285" cy="349950"/>
            <a:chOff x="7548967" y="1978927"/>
            <a:chExt cx="333285" cy="349950"/>
          </a:xfrm>
        </p:grpSpPr>
        <p:sp>
          <p:nvSpPr>
            <p:cNvPr id="10774" name="Google Shape;10774;p65"/>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65"/>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65"/>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65"/>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65"/>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65"/>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65"/>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1" name="Google Shape;10781;p65"/>
          <p:cNvGrpSpPr/>
          <p:nvPr/>
        </p:nvGrpSpPr>
        <p:grpSpPr>
          <a:xfrm>
            <a:off x="6214142" y="1803477"/>
            <a:ext cx="346515" cy="350300"/>
            <a:chOff x="6214142" y="1978927"/>
            <a:chExt cx="346515" cy="350300"/>
          </a:xfrm>
        </p:grpSpPr>
        <p:sp>
          <p:nvSpPr>
            <p:cNvPr id="10782" name="Google Shape;10782;p65"/>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65"/>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4" name="Google Shape;10784;p65"/>
          <p:cNvGrpSpPr/>
          <p:nvPr/>
        </p:nvGrpSpPr>
        <p:grpSpPr>
          <a:xfrm>
            <a:off x="7105923" y="1803095"/>
            <a:ext cx="333285" cy="350682"/>
            <a:chOff x="7105923" y="1978545"/>
            <a:chExt cx="333285" cy="350682"/>
          </a:xfrm>
        </p:grpSpPr>
        <p:sp>
          <p:nvSpPr>
            <p:cNvPr id="10785" name="Google Shape;10785;p65"/>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65"/>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65"/>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65"/>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65"/>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65"/>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65"/>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92" name="Google Shape;10792;p65"/>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65"/>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94" name="Google Shape;10794;p65"/>
          <p:cNvGrpSpPr/>
          <p:nvPr/>
        </p:nvGrpSpPr>
        <p:grpSpPr>
          <a:xfrm>
            <a:off x="3616406" y="2246902"/>
            <a:ext cx="203393" cy="351827"/>
            <a:chOff x="3616406" y="2422352"/>
            <a:chExt cx="203393" cy="351827"/>
          </a:xfrm>
        </p:grpSpPr>
        <p:sp>
          <p:nvSpPr>
            <p:cNvPr id="10795" name="Google Shape;10795;p65"/>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65"/>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7" name="Google Shape;10797;p65"/>
          <p:cNvGrpSpPr/>
          <p:nvPr/>
        </p:nvGrpSpPr>
        <p:grpSpPr>
          <a:xfrm>
            <a:off x="878187" y="2246520"/>
            <a:ext cx="272696" cy="351827"/>
            <a:chOff x="913012" y="2421970"/>
            <a:chExt cx="272696" cy="351827"/>
          </a:xfrm>
        </p:grpSpPr>
        <p:sp>
          <p:nvSpPr>
            <p:cNvPr id="10798" name="Google Shape;10798;p65"/>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65"/>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65"/>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65"/>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2" name="Google Shape;10802;p65"/>
          <p:cNvGrpSpPr/>
          <p:nvPr/>
        </p:nvGrpSpPr>
        <p:grpSpPr>
          <a:xfrm>
            <a:off x="2274743" y="2246902"/>
            <a:ext cx="255649" cy="351445"/>
            <a:chOff x="2274743" y="2422352"/>
            <a:chExt cx="255649" cy="351445"/>
          </a:xfrm>
        </p:grpSpPr>
        <p:sp>
          <p:nvSpPr>
            <p:cNvPr id="10803" name="Google Shape;10803;p65"/>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65"/>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65"/>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6" name="Google Shape;10806;p65"/>
          <p:cNvGrpSpPr/>
          <p:nvPr/>
        </p:nvGrpSpPr>
        <p:grpSpPr>
          <a:xfrm>
            <a:off x="2708723" y="2245789"/>
            <a:ext cx="246552" cy="352558"/>
            <a:chOff x="2708723" y="2421239"/>
            <a:chExt cx="246552" cy="352558"/>
          </a:xfrm>
        </p:grpSpPr>
        <p:sp>
          <p:nvSpPr>
            <p:cNvPr id="10807" name="Google Shape;10807;p65"/>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65"/>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9" name="Google Shape;10809;p65"/>
          <p:cNvGrpSpPr/>
          <p:nvPr/>
        </p:nvGrpSpPr>
        <p:grpSpPr>
          <a:xfrm>
            <a:off x="1835485" y="2246902"/>
            <a:ext cx="259433" cy="350714"/>
            <a:chOff x="1835485" y="2422352"/>
            <a:chExt cx="259433" cy="350714"/>
          </a:xfrm>
        </p:grpSpPr>
        <p:sp>
          <p:nvSpPr>
            <p:cNvPr id="10810" name="Google Shape;10810;p65"/>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65"/>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65"/>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65"/>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65"/>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65"/>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65"/>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7" name="Google Shape;10817;p65"/>
          <p:cNvGrpSpPr/>
          <p:nvPr/>
        </p:nvGrpSpPr>
        <p:grpSpPr>
          <a:xfrm>
            <a:off x="3150240" y="2246902"/>
            <a:ext cx="212489" cy="351445"/>
            <a:chOff x="3150240" y="2422352"/>
            <a:chExt cx="212489" cy="351445"/>
          </a:xfrm>
        </p:grpSpPr>
        <p:sp>
          <p:nvSpPr>
            <p:cNvPr id="10818" name="Google Shape;10818;p65"/>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65"/>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0" name="Google Shape;10820;p65"/>
          <p:cNvGrpSpPr/>
          <p:nvPr/>
        </p:nvGrpSpPr>
        <p:grpSpPr>
          <a:xfrm>
            <a:off x="1367060" y="2246679"/>
            <a:ext cx="269261" cy="352050"/>
            <a:chOff x="1367060" y="2422129"/>
            <a:chExt cx="269261" cy="352050"/>
          </a:xfrm>
        </p:grpSpPr>
        <p:sp>
          <p:nvSpPr>
            <p:cNvPr id="10821" name="Google Shape;10821;p65"/>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65"/>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65"/>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65"/>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65"/>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65"/>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65"/>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65"/>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65"/>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65"/>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65"/>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65"/>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65"/>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65"/>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5" name="Google Shape;10835;p65"/>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36" name="Google Shape;10836;p65"/>
          <p:cNvGrpSpPr/>
          <p:nvPr/>
        </p:nvGrpSpPr>
        <p:grpSpPr>
          <a:xfrm>
            <a:off x="4882690" y="2249955"/>
            <a:ext cx="274573" cy="350682"/>
            <a:chOff x="4882690" y="2425405"/>
            <a:chExt cx="274573" cy="350682"/>
          </a:xfrm>
        </p:grpSpPr>
        <p:sp>
          <p:nvSpPr>
            <p:cNvPr id="10837" name="Google Shape;10837;p65"/>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65"/>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9" name="Google Shape;10839;p65"/>
          <p:cNvGrpSpPr/>
          <p:nvPr/>
        </p:nvGrpSpPr>
        <p:grpSpPr>
          <a:xfrm>
            <a:off x="6627639" y="2268434"/>
            <a:ext cx="355993" cy="313247"/>
            <a:chOff x="6627639" y="2443884"/>
            <a:chExt cx="355993" cy="313247"/>
          </a:xfrm>
        </p:grpSpPr>
        <p:sp>
          <p:nvSpPr>
            <p:cNvPr id="10840" name="Google Shape;10840;p65"/>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65"/>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65"/>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3" name="Google Shape;10843;p65"/>
          <p:cNvGrpSpPr/>
          <p:nvPr/>
        </p:nvGrpSpPr>
        <p:grpSpPr>
          <a:xfrm>
            <a:off x="6183451" y="2286690"/>
            <a:ext cx="351445" cy="277976"/>
            <a:chOff x="6183451" y="2462140"/>
            <a:chExt cx="351445" cy="277976"/>
          </a:xfrm>
        </p:grpSpPr>
        <p:sp>
          <p:nvSpPr>
            <p:cNvPr id="10844" name="Google Shape;10844;p65"/>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65"/>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65"/>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65"/>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65"/>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65"/>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65"/>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1" name="Google Shape;10851;p65"/>
          <p:cNvGrpSpPr/>
          <p:nvPr/>
        </p:nvGrpSpPr>
        <p:grpSpPr>
          <a:xfrm>
            <a:off x="5735477" y="2254408"/>
            <a:ext cx="353354" cy="341299"/>
            <a:chOff x="5735477" y="2429858"/>
            <a:chExt cx="353354" cy="341299"/>
          </a:xfrm>
        </p:grpSpPr>
        <p:sp>
          <p:nvSpPr>
            <p:cNvPr id="10852" name="Google Shape;10852;p65"/>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65"/>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65"/>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65"/>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65"/>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65"/>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8" name="Google Shape;10858;p65"/>
          <p:cNvGrpSpPr/>
          <p:nvPr/>
        </p:nvGrpSpPr>
        <p:grpSpPr>
          <a:xfrm>
            <a:off x="5243735" y="2271523"/>
            <a:ext cx="405255" cy="275499"/>
            <a:chOff x="5283337" y="2478774"/>
            <a:chExt cx="358633" cy="243913"/>
          </a:xfrm>
        </p:grpSpPr>
        <p:sp>
          <p:nvSpPr>
            <p:cNvPr id="10859" name="Google Shape;10859;p65"/>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65"/>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65"/>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65"/>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65"/>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65"/>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65"/>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65"/>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65"/>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65"/>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65"/>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65"/>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65"/>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65"/>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65"/>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65"/>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65"/>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6" name="Google Shape;10876;p65"/>
          <p:cNvGrpSpPr/>
          <p:nvPr/>
        </p:nvGrpSpPr>
        <p:grpSpPr>
          <a:xfrm>
            <a:off x="7964753" y="2295373"/>
            <a:ext cx="362068" cy="258670"/>
            <a:chOff x="7964753" y="2470823"/>
            <a:chExt cx="362068" cy="258670"/>
          </a:xfrm>
        </p:grpSpPr>
        <p:sp>
          <p:nvSpPr>
            <p:cNvPr id="10877" name="Google Shape;10877;p65"/>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65"/>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65"/>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65"/>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65"/>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65"/>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65"/>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65"/>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65"/>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6" name="Google Shape;10886;p65"/>
          <p:cNvGrpSpPr/>
          <p:nvPr/>
        </p:nvGrpSpPr>
        <p:grpSpPr>
          <a:xfrm>
            <a:off x="7524349" y="2280997"/>
            <a:ext cx="350332" cy="288948"/>
            <a:chOff x="7524349" y="2456447"/>
            <a:chExt cx="350332" cy="288948"/>
          </a:xfrm>
        </p:grpSpPr>
        <p:sp>
          <p:nvSpPr>
            <p:cNvPr id="10887" name="Google Shape;10887;p65"/>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65"/>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65"/>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65"/>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65"/>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2" name="Google Shape;10892;p65"/>
          <p:cNvGrpSpPr/>
          <p:nvPr/>
        </p:nvGrpSpPr>
        <p:grpSpPr>
          <a:xfrm>
            <a:off x="3972749" y="2719143"/>
            <a:ext cx="355230" cy="356725"/>
            <a:chOff x="3972749" y="2894211"/>
            <a:chExt cx="355230" cy="356725"/>
          </a:xfrm>
        </p:grpSpPr>
        <p:sp>
          <p:nvSpPr>
            <p:cNvPr id="10893" name="Google Shape;10893;p65"/>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65"/>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65"/>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65"/>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65"/>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8" name="Google Shape;10898;p65"/>
          <p:cNvGrpSpPr/>
          <p:nvPr/>
        </p:nvGrpSpPr>
        <p:grpSpPr>
          <a:xfrm>
            <a:off x="3527797" y="2743553"/>
            <a:ext cx="355993" cy="307904"/>
            <a:chOff x="3527797" y="2918796"/>
            <a:chExt cx="355993" cy="307904"/>
          </a:xfrm>
        </p:grpSpPr>
        <p:sp>
          <p:nvSpPr>
            <p:cNvPr id="10899" name="Google Shape;10899;p65"/>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65"/>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65"/>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65"/>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65"/>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65"/>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65"/>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65"/>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65"/>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65"/>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9" name="Google Shape;10909;p65"/>
          <p:cNvGrpSpPr/>
          <p:nvPr/>
        </p:nvGrpSpPr>
        <p:grpSpPr>
          <a:xfrm>
            <a:off x="3082845" y="2746336"/>
            <a:ext cx="356375" cy="302338"/>
            <a:chOff x="3082845" y="2920959"/>
            <a:chExt cx="356375" cy="302338"/>
          </a:xfrm>
        </p:grpSpPr>
        <p:sp>
          <p:nvSpPr>
            <p:cNvPr id="10910" name="Google Shape;10910;p65"/>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65"/>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2" name="Google Shape;10912;p65"/>
          <p:cNvGrpSpPr/>
          <p:nvPr/>
        </p:nvGrpSpPr>
        <p:grpSpPr>
          <a:xfrm>
            <a:off x="2639038" y="2719699"/>
            <a:ext cx="355612" cy="355612"/>
            <a:chOff x="2639038" y="2894942"/>
            <a:chExt cx="355612" cy="355612"/>
          </a:xfrm>
        </p:grpSpPr>
        <p:sp>
          <p:nvSpPr>
            <p:cNvPr id="10913" name="Google Shape;10913;p65"/>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65"/>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5" name="Google Shape;10915;p65"/>
          <p:cNvGrpSpPr/>
          <p:nvPr/>
        </p:nvGrpSpPr>
        <p:grpSpPr>
          <a:xfrm>
            <a:off x="2194468" y="2763622"/>
            <a:ext cx="355993" cy="267766"/>
            <a:chOff x="2194468" y="2938865"/>
            <a:chExt cx="355993" cy="267766"/>
          </a:xfrm>
        </p:grpSpPr>
        <p:sp>
          <p:nvSpPr>
            <p:cNvPr id="10916" name="Google Shape;10916;p65"/>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65"/>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65"/>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65"/>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65"/>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65"/>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65"/>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65"/>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65"/>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65"/>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65"/>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65"/>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65"/>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65"/>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65"/>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65"/>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65"/>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65"/>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65"/>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65"/>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6" name="Google Shape;10936;p65"/>
          <p:cNvGrpSpPr/>
          <p:nvPr/>
        </p:nvGrpSpPr>
        <p:grpSpPr>
          <a:xfrm>
            <a:off x="1749897" y="2719699"/>
            <a:ext cx="355993" cy="355612"/>
            <a:chOff x="1749897" y="2894561"/>
            <a:chExt cx="355993" cy="355612"/>
          </a:xfrm>
        </p:grpSpPr>
        <p:sp>
          <p:nvSpPr>
            <p:cNvPr id="10937" name="Google Shape;10937;p65"/>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65"/>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65"/>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65"/>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65"/>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65"/>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65"/>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65"/>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65"/>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65"/>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65"/>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8" name="Google Shape;10948;p65"/>
          <p:cNvGrpSpPr/>
          <p:nvPr/>
        </p:nvGrpSpPr>
        <p:grpSpPr>
          <a:xfrm>
            <a:off x="1305327" y="2718761"/>
            <a:ext cx="357520" cy="357488"/>
            <a:chOff x="1305327" y="2894211"/>
            <a:chExt cx="357520" cy="357488"/>
          </a:xfrm>
        </p:grpSpPr>
        <p:sp>
          <p:nvSpPr>
            <p:cNvPr id="10949" name="Google Shape;10949;p65"/>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65"/>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65"/>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65"/>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65"/>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4" name="Google Shape;10954;p65"/>
          <p:cNvGrpSpPr/>
          <p:nvPr/>
        </p:nvGrpSpPr>
        <p:grpSpPr>
          <a:xfrm>
            <a:off x="853950" y="2720860"/>
            <a:ext cx="364104" cy="353290"/>
            <a:chOff x="853950" y="2894720"/>
            <a:chExt cx="364104" cy="353290"/>
          </a:xfrm>
        </p:grpSpPr>
        <p:sp>
          <p:nvSpPr>
            <p:cNvPr id="10955" name="Google Shape;10955;p65"/>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65"/>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65"/>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65"/>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65"/>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65"/>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65"/>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2" name="Google Shape;10962;p65"/>
          <p:cNvGrpSpPr/>
          <p:nvPr/>
        </p:nvGrpSpPr>
        <p:grpSpPr>
          <a:xfrm>
            <a:off x="7066548" y="2737144"/>
            <a:ext cx="352209" cy="334938"/>
            <a:chOff x="7066548" y="2912594"/>
            <a:chExt cx="352209" cy="334938"/>
          </a:xfrm>
        </p:grpSpPr>
        <p:sp>
          <p:nvSpPr>
            <p:cNvPr id="10963" name="Google Shape;10963;p65"/>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65"/>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65"/>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65"/>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65"/>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65"/>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69" name="Google Shape;10969;p65"/>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65"/>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71" name="Google Shape;10971;p65"/>
          <p:cNvGrpSpPr/>
          <p:nvPr/>
        </p:nvGrpSpPr>
        <p:grpSpPr>
          <a:xfrm>
            <a:off x="7541397" y="2729352"/>
            <a:ext cx="318495" cy="352209"/>
            <a:chOff x="7541397" y="2904802"/>
            <a:chExt cx="318495" cy="352209"/>
          </a:xfrm>
        </p:grpSpPr>
        <p:sp>
          <p:nvSpPr>
            <p:cNvPr id="10972" name="Google Shape;10972;p65"/>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65"/>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4" name="Google Shape;10974;p65"/>
          <p:cNvGrpSpPr/>
          <p:nvPr/>
        </p:nvGrpSpPr>
        <p:grpSpPr>
          <a:xfrm>
            <a:off x="8003015" y="2728589"/>
            <a:ext cx="306759" cy="351445"/>
            <a:chOff x="8003015" y="2904039"/>
            <a:chExt cx="306759" cy="351445"/>
          </a:xfrm>
        </p:grpSpPr>
        <p:sp>
          <p:nvSpPr>
            <p:cNvPr id="10975" name="Google Shape;10975;p65"/>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65"/>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65"/>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65"/>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65"/>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65"/>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1" name="Google Shape;10981;p65"/>
          <p:cNvGrpSpPr/>
          <p:nvPr/>
        </p:nvGrpSpPr>
        <p:grpSpPr>
          <a:xfrm>
            <a:off x="5687770" y="2710046"/>
            <a:ext cx="369638" cy="369606"/>
            <a:chOff x="5687770" y="2885496"/>
            <a:chExt cx="369638" cy="369606"/>
          </a:xfrm>
        </p:grpSpPr>
        <p:sp>
          <p:nvSpPr>
            <p:cNvPr id="10982" name="Google Shape;10982;p65"/>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65"/>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65"/>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65"/>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65"/>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65"/>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65"/>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65"/>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65"/>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65"/>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2" name="Google Shape;10992;p65"/>
          <p:cNvGrpSpPr/>
          <p:nvPr/>
        </p:nvGrpSpPr>
        <p:grpSpPr>
          <a:xfrm>
            <a:off x="4881958" y="2729352"/>
            <a:ext cx="156417" cy="349537"/>
            <a:chOff x="4881958" y="2904802"/>
            <a:chExt cx="156417" cy="349537"/>
          </a:xfrm>
        </p:grpSpPr>
        <p:sp>
          <p:nvSpPr>
            <p:cNvPr id="10993" name="Google Shape;10993;p65"/>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65"/>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65"/>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65"/>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65"/>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65"/>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65"/>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0" name="Google Shape;11000;p65"/>
          <p:cNvGrpSpPr/>
          <p:nvPr/>
        </p:nvGrpSpPr>
        <p:grpSpPr>
          <a:xfrm>
            <a:off x="5230318" y="2711064"/>
            <a:ext cx="371133" cy="367443"/>
            <a:chOff x="5230318" y="2886514"/>
            <a:chExt cx="371133" cy="367443"/>
          </a:xfrm>
        </p:grpSpPr>
        <p:sp>
          <p:nvSpPr>
            <p:cNvPr id="11001" name="Google Shape;11001;p65"/>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65"/>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65"/>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65"/>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65"/>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65"/>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65"/>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65"/>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65"/>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0" name="Google Shape;11010;p65"/>
          <p:cNvGrpSpPr/>
          <p:nvPr/>
        </p:nvGrpSpPr>
        <p:grpSpPr>
          <a:xfrm>
            <a:off x="5748358" y="3259128"/>
            <a:ext cx="352590" cy="182561"/>
            <a:chOff x="5748358" y="3434578"/>
            <a:chExt cx="352590" cy="182561"/>
          </a:xfrm>
        </p:grpSpPr>
        <p:sp>
          <p:nvSpPr>
            <p:cNvPr id="11011" name="Google Shape;11011;p65"/>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65"/>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65"/>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65"/>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65"/>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65"/>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7" name="Google Shape;11017;p65"/>
          <p:cNvGrpSpPr/>
          <p:nvPr/>
        </p:nvGrpSpPr>
        <p:grpSpPr>
          <a:xfrm>
            <a:off x="862283" y="4099321"/>
            <a:ext cx="341204" cy="359301"/>
            <a:chOff x="862283" y="4274771"/>
            <a:chExt cx="341204" cy="359301"/>
          </a:xfrm>
        </p:grpSpPr>
        <p:sp>
          <p:nvSpPr>
            <p:cNvPr id="11018" name="Google Shape;11018;p65"/>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65"/>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65"/>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1" name="Google Shape;11021;p65"/>
          <p:cNvGrpSpPr/>
          <p:nvPr/>
        </p:nvGrpSpPr>
        <p:grpSpPr>
          <a:xfrm>
            <a:off x="1396957" y="4111915"/>
            <a:ext cx="301861" cy="332871"/>
            <a:chOff x="1396957" y="4287365"/>
            <a:chExt cx="301861" cy="332871"/>
          </a:xfrm>
        </p:grpSpPr>
        <p:sp>
          <p:nvSpPr>
            <p:cNvPr id="11022" name="Google Shape;11022;p65"/>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65"/>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65"/>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65"/>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65"/>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65"/>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65"/>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65"/>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65"/>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65"/>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65"/>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65"/>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65"/>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65"/>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65"/>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7" name="Google Shape;11037;p65"/>
          <p:cNvGrpSpPr/>
          <p:nvPr/>
        </p:nvGrpSpPr>
        <p:grpSpPr>
          <a:xfrm>
            <a:off x="1865381" y="4102056"/>
            <a:ext cx="396131" cy="355612"/>
            <a:chOff x="1865381" y="4277506"/>
            <a:chExt cx="396131" cy="355612"/>
          </a:xfrm>
        </p:grpSpPr>
        <p:sp>
          <p:nvSpPr>
            <p:cNvPr id="11038" name="Google Shape;11038;p65"/>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65"/>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65"/>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65"/>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65"/>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65"/>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4" name="Google Shape;11044;p65"/>
          <p:cNvGrpSpPr/>
          <p:nvPr/>
        </p:nvGrpSpPr>
        <p:grpSpPr>
          <a:xfrm>
            <a:off x="2411823" y="4128549"/>
            <a:ext cx="334398" cy="299953"/>
            <a:chOff x="2411823" y="4303999"/>
            <a:chExt cx="334398" cy="299953"/>
          </a:xfrm>
        </p:grpSpPr>
        <p:sp>
          <p:nvSpPr>
            <p:cNvPr id="11045" name="Google Shape;11045;p65"/>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65"/>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65"/>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65"/>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65"/>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65"/>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65"/>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2" name="Google Shape;11052;p65"/>
          <p:cNvGrpSpPr/>
          <p:nvPr/>
        </p:nvGrpSpPr>
        <p:grpSpPr>
          <a:xfrm>
            <a:off x="2903337" y="4103582"/>
            <a:ext cx="382519" cy="350682"/>
            <a:chOff x="2903337" y="4279032"/>
            <a:chExt cx="382519" cy="350682"/>
          </a:xfrm>
        </p:grpSpPr>
        <p:sp>
          <p:nvSpPr>
            <p:cNvPr id="11053" name="Google Shape;11053;p65"/>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65"/>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65"/>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65"/>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65"/>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65"/>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65"/>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65"/>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65"/>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65"/>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65"/>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65"/>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65"/>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65"/>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65"/>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8" name="Google Shape;11068;p65"/>
          <p:cNvGrpSpPr/>
          <p:nvPr/>
        </p:nvGrpSpPr>
        <p:grpSpPr>
          <a:xfrm>
            <a:off x="3933342" y="4140317"/>
            <a:ext cx="383632" cy="276449"/>
            <a:chOff x="3933342" y="4315767"/>
            <a:chExt cx="383632" cy="276449"/>
          </a:xfrm>
        </p:grpSpPr>
        <p:sp>
          <p:nvSpPr>
            <p:cNvPr id="11069" name="Google Shape;11069;p65"/>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65"/>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65"/>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65"/>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65"/>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65"/>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5" name="Google Shape;11075;p65"/>
          <p:cNvGrpSpPr/>
          <p:nvPr/>
        </p:nvGrpSpPr>
        <p:grpSpPr>
          <a:xfrm>
            <a:off x="3441065" y="4127055"/>
            <a:ext cx="337069" cy="302593"/>
            <a:chOff x="3441065" y="4302505"/>
            <a:chExt cx="337069" cy="302593"/>
          </a:xfrm>
        </p:grpSpPr>
        <p:sp>
          <p:nvSpPr>
            <p:cNvPr id="11076" name="Google Shape;11076;p65"/>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65"/>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65"/>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65"/>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65"/>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65"/>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65"/>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65"/>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65"/>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65"/>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65"/>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65"/>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65"/>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9" name="Google Shape;11089;p65"/>
          <p:cNvGrpSpPr/>
          <p:nvPr/>
        </p:nvGrpSpPr>
        <p:grpSpPr>
          <a:xfrm>
            <a:off x="3532345" y="3187185"/>
            <a:ext cx="339328" cy="336274"/>
            <a:chOff x="3532345" y="3362635"/>
            <a:chExt cx="339328" cy="336274"/>
          </a:xfrm>
        </p:grpSpPr>
        <p:sp>
          <p:nvSpPr>
            <p:cNvPr id="11090" name="Google Shape;11090;p65"/>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65"/>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65"/>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65"/>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65"/>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95" name="Google Shape;11095;p65"/>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96" name="Google Shape;11096;p65"/>
          <p:cNvGrpSpPr/>
          <p:nvPr/>
        </p:nvGrpSpPr>
        <p:grpSpPr>
          <a:xfrm>
            <a:off x="1883955" y="3633250"/>
            <a:ext cx="162873" cy="351445"/>
            <a:chOff x="1883955" y="3808700"/>
            <a:chExt cx="162873" cy="351445"/>
          </a:xfrm>
        </p:grpSpPr>
        <p:sp>
          <p:nvSpPr>
            <p:cNvPr id="11097" name="Google Shape;11097;p65"/>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65"/>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9" name="Google Shape;11099;p65"/>
          <p:cNvGrpSpPr/>
          <p:nvPr/>
        </p:nvGrpSpPr>
        <p:grpSpPr>
          <a:xfrm>
            <a:off x="939156" y="3633759"/>
            <a:ext cx="192007" cy="351318"/>
            <a:chOff x="939156" y="3809209"/>
            <a:chExt cx="192007" cy="351318"/>
          </a:xfrm>
        </p:grpSpPr>
        <p:sp>
          <p:nvSpPr>
            <p:cNvPr id="11100" name="Google Shape;11100;p65"/>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65"/>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2" name="Google Shape;11102;p65"/>
          <p:cNvGrpSpPr/>
          <p:nvPr/>
        </p:nvGrpSpPr>
        <p:grpSpPr>
          <a:xfrm>
            <a:off x="2306167" y="3634395"/>
            <a:ext cx="193915" cy="349155"/>
            <a:chOff x="2306167" y="3809845"/>
            <a:chExt cx="193915" cy="349155"/>
          </a:xfrm>
        </p:grpSpPr>
        <p:sp>
          <p:nvSpPr>
            <p:cNvPr id="11103" name="Google Shape;11103;p65"/>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65"/>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65"/>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65"/>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65"/>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65"/>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65"/>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0" name="Google Shape;11110;p65"/>
          <p:cNvGrpSpPr/>
          <p:nvPr/>
        </p:nvGrpSpPr>
        <p:grpSpPr>
          <a:xfrm>
            <a:off x="1323901" y="3631723"/>
            <a:ext cx="356343" cy="356757"/>
            <a:chOff x="1323901" y="3807173"/>
            <a:chExt cx="356343" cy="356757"/>
          </a:xfrm>
        </p:grpSpPr>
        <p:sp>
          <p:nvSpPr>
            <p:cNvPr id="11111" name="Google Shape;11111;p65"/>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65"/>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65"/>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65"/>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65"/>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65"/>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65"/>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65"/>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65"/>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65"/>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65"/>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65"/>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65"/>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65"/>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65"/>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65"/>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65"/>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65"/>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65"/>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65"/>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65"/>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65"/>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65"/>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65"/>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35" name="Google Shape;11135;p65"/>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36" name="Google Shape;11136;p65"/>
          <p:cNvGrpSpPr/>
          <p:nvPr/>
        </p:nvGrpSpPr>
        <p:grpSpPr>
          <a:xfrm>
            <a:off x="859262" y="3178470"/>
            <a:ext cx="306759" cy="351445"/>
            <a:chOff x="859262" y="3353920"/>
            <a:chExt cx="306759" cy="351445"/>
          </a:xfrm>
        </p:grpSpPr>
        <p:sp>
          <p:nvSpPr>
            <p:cNvPr id="11137" name="Google Shape;11137;p65"/>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65"/>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65"/>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65"/>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65"/>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42" name="Google Shape;11142;p65"/>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43" name="Google Shape;11143;p65"/>
          <p:cNvGrpSpPr/>
          <p:nvPr/>
        </p:nvGrpSpPr>
        <p:grpSpPr>
          <a:xfrm>
            <a:off x="3967437" y="3661652"/>
            <a:ext cx="364708" cy="295405"/>
            <a:chOff x="3967437" y="3837102"/>
            <a:chExt cx="364708" cy="295405"/>
          </a:xfrm>
        </p:grpSpPr>
        <p:sp>
          <p:nvSpPr>
            <p:cNvPr id="11144" name="Google Shape;11144;p65"/>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65"/>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65"/>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65"/>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65"/>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49" name="Google Shape;11149;p65"/>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65"/>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65"/>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52" name="Google Shape;11152;p65"/>
          <p:cNvGrpSpPr/>
          <p:nvPr/>
        </p:nvGrpSpPr>
        <p:grpSpPr>
          <a:xfrm>
            <a:off x="5811827" y="3631001"/>
            <a:ext cx="283743" cy="308444"/>
            <a:chOff x="5964227" y="3858701"/>
            <a:chExt cx="283743" cy="308444"/>
          </a:xfrm>
        </p:grpSpPr>
        <p:sp>
          <p:nvSpPr>
            <p:cNvPr id="11153" name="Google Shape;11153;p65"/>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65"/>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65"/>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65"/>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7" name="Google Shape;11157;p65"/>
          <p:cNvGrpSpPr/>
          <p:nvPr/>
        </p:nvGrpSpPr>
        <p:grpSpPr>
          <a:xfrm>
            <a:off x="6243508" y="3697623"/>
            <a:ext cx="320372" cy="213602"/>
            <a:chOff x="6395908" y="3873073"/>
            <a:chExt cx="320372" cy="213602"/>
          </a:xfrm>
        </p:grpSpPr>
        <p:sp>
          <p:nvSpPr>
            <p:cNvPr id="11158" name="Google Shape;11158;p65"/>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65"/>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65"/>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65"/>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65"/>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65"/>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65"/>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65"/>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65"/>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65"/>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8" name="Google Shape;11168;p65"/>
          <p:cNvGrpSpPr/>
          <p:nvPr/>
        </p:nvGrpSpPr>
        <p:grpSpPr>
          <a:xfrm>
            <a:off x="7262890" y="3627366"/>
            <a:ext cx="357138" cy="352018"/>
            <a:chOff x="7415290" y="3802816"/>
            <a:chExt cx="357138" cy="352018"/>
          </a:xfrm>
        </p:grpSpPr>
        <p:sp>
          <p:nvSpPr>
            <p:cNvPr id="11169" name="Google Shape;11169;p65"/>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65"/>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65"/>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65"/>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65"/>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65"/>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65"/>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65"/>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7" name="Google Shape;11177;p65"/>
          <p:cNvGrpSpPr/>
          <p:nvPr/>
        </p:nvGrpSpPr>
        <p:grpSpPr>
          <a:xfrm>
            <a:off x="6737312" y="3657963"/>
            <a:ext cx="355230" cy="293401"/>
            <a:chOff x="6889712" y="3833413"/>
            <a:chExt cx="355230" cy="293401"/>
          </a:xfrm>
        </p:grpSpPr>
        <p:sp>
          <p:nvSpPr>
            <p:cNvPr id="11178" name="Google Shape;11178;p65"/>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65"/>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65"/>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65"/>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65"/>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3" name="Google Shape;11183;p65"/>
          <p:cNvGrpSpPr/>
          <p:nvPr/>
        </p:nvGrpSpPr>
        <p:grpSpPr>
          <a:xfrm>
            <a:off x="7707152" y="3660420"/>
            <a:ext cx="282318" cy="337168"/>
            <a:chOff x="1635875" y="237775"/>
            <a:chExt cx="4370250" cy="5219325"/>
          </a:xfrm>
        </p:grpSpPr>
        <p:sp>
          <p:nvSpPr>
            <p:cNvPr id="11184" name="Google Shape;11184;p65"/>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65"/>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6" name="Google Shape;11186;p65"/>
          <p:cNvGrpSpPr/>
          <p:nvPr/>
        </p:nvGrpSpPr>
        <p:grpSpPr>
          <a:xfrm>
            <a:off x="3103963" y="3185690"/>
            <a:ext cx="297886" cy="337578"/>
            <a:chOff x="3103963" y="3361140"/>
            <a:chExt cx="297886" cy="337578"/>
          </a:xfrm>
        </p:grpSpPr>
        <p:sp>
          <p:nvSpPr>
            <p:cNvPr id="11187" name="Google Shape;11187;p65"/>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65"/>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65"/>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65"/>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65"/>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65"/>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65"/>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65"/>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65"/>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65"/>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65"/>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65"/>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65"/>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65"/>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65"/>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65"/>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65"/>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65"/>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65"/>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65"/>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65"/>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65"/>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65"/>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65"/>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1" name="Google Shape;11211;p65"/>
          <p:cNvGrpSpPr/>
          <p:nvPr/>
        </p:nvGrpSpPr>
        <p:grpSpPr>
          <a:xfrm>
            <a:off x="2667821" y="3185658"/>
            <a:ext cx="273046" cy="337801"/>
            <a:chOff x="2667821" y="3361108"/>
            <a:chExt cx="273046" cy="337801"/>
          </a:xfrm>
        </p:grpSpPr>
        <p:sp>
          <p:nvSpPr>
            <p:cNvPr id="11212" name="Google Shape;11212;p65"/>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65"/>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65"/>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65"/>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65"/>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65"/>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65"/>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65"/>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65"/>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65"/>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65"/>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65"/>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65"/>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65"/>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65"/>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65"/>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65"/>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65"/>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65"/>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1" name="Google Shape;11231;p65"/>
          <p:cNvGrpSpPr/>
          <p:nvPr/>
        </p:nvGrpSpPr>
        <p:grpSpPr>
          <a:xfrm>
            <a:off x="2212469" y="3184863"/>
            <a:ext cx="282715" cy="338660"/>
            <a:chOff x="2212469" y="3360313"/>
            <a:chExt cx="282715" cy="338660"/>
          </a:xfrm>
        </p:grpSpPr>
        <p:sp>
          <p:nvSpPr>
            <p:cNvPr id="11232" name="Google Shape;11232;p65"/>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65"/>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65"/>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5" name="Google Shape;11235;p65"/>
          <p:cNvGrpSpPr/>
          <p:nvPr/>
        </p:nvGrpSpPr>
        <p:grpSpPr>
          <a:xfrm>
            <a:off x="1768821" y="3185658"/>
            <a:ext cx="278739" cy="339073"/>
            <a:chOff x="1768821" y="3361108"/>
            <a:chExt cx="278739" cy="339073"/>
          </a:xfrm>
        </p:grpSpPr>
        <p:sp>
          <p:nvSpPr>
            <p:cNvPr id="11236" name="Google Shape;11236;p65"/>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65"/>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65"/>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65"/>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65"/>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65"/>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65"/>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65"/>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65"/>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65"/>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65"/>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7" name="Google Shape;11247;p65"/>
          <p:cNvGrpSpPr/>
          <p:nvPr/>
        </p:nvGrpSpPr>
        <p:grpSpPr>
          <a:xfrm>
            <a:off x="5337883" y="3161423"/>
            <a:ext cx="307141" cy="376826"/>
            <a:chOff x="5337883" y="3336873"/>
            <a:chExt cx="307141" cy="376826"/>
          </a:xfrm>
        </p:grpSpPr>
        <p:sp>
          <p:nvSpPr>
            <p:cNvPr id="11248" name="Google Shape;11248;p65"/>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65"/>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0" name="Google Shape;11250;p65"/>
          <p:cNvGrpSpPr/>
          <p:nvPr/>
        </p:nvGrpSpPr>
        <p:grpSpPr>
          <a:xfrm>
            <a:off x="4883835" y="3161805"/>
            <a:ext cx="323425" cy="377557"/>
            <a:chOff x="4883835" y="3337255"/>
            <a:chExt cx="323425" cy="377557"/>
          </a:xfrm>
        </p:grpSpPr>
        <p:sp>
          <p:nvSpPr>
            <p:cNvPr id="11251" name="Google Shape;11251;p65"/>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65"/>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65"/>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4" name="Google Shape;11254;p65"/>
          <p:cNvGrpSpPr/>
          <p:nvPr/>
        </p:nvGrpSpPr>
        <p:grpSpPr>
          <a:xfrm>
            <a:off x="6193310" y="3231839"/>
            <a:ext cx="352590" cy="237488"/>
            <a:chOff x="6193310" y="3407289"/>
            <a:chExt cx="352590" cy="237488"/>
          </a:xfrm>
        </p:grpSpPr>
        <p:sp>
          <p:nvSpPr>
            <p:cNvPr id="11255" name="Google Shape;11255;p65"/>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65"/>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65"/>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65"/>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65"/>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0" name="Google Shape;11260;p65"/>
          <p:cNvGrpSpPr/>
          <p:nvPr/>
        </p:nvGrpSpPr>
        <p:grpSpPr>
          <a:xfrm>
            <a:off x="6637117" y="3222393"/>
            <a:ext cx="353735" cy="254504"/>
            <a:chOff x="6637117" y="3397843"/>
            <a:chExt cx="353735" cy="254504"/>
          </a:xfrm>
        </p:grpSpPr>
        <p:sp>
          <p:nvSpPr>
            <p:cNvPr id="11261" name="Google Shape;11261;p65"/>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65"/>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65"/>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65"/>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65"/>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65"/>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7" name="Google Shape;11267;p65"/>
          <p:cNvGrpSpPr/>
          <p:nvPr/>
        </p:nvGrpSpPr>
        <p:grpSpPr>
          <a:xfrm>
            <a:off x="7075994" y="3174081"/>
            <a:ext cx="360637" cy="352336"/>
            <a:chOff x="7075994" y="3349531"/>
            <a:chExt cx="360637" cy="352336"/>
          </a:xfrm>
        </p:grpSpPr>
        <p:sp>
          <p:nvSpPr>
            <p:cNvPr id="11268" name="Google Shape;11268;p65"/>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65"/>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65"/>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65"/>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65"/>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65"/>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65"/>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5" name="Google Shape;11275;p65"/>
          <p:cNvGrpSpPr/>
          <p:nvPr/>
        </p:nvGrpSpPr>
        <p:grpSpPr>
          <a:xfrm>
            <a:off x="7651983" y="3173731"/>
            <a:ext cx="107183" cy="352399"/>
            <a:chOff x="7651983" y="3349181"/>
            <a:chExt cx="107183" cy="352399"/>
          </a:xfrm>
        </p:grpSpPr>
        <p:sp>
          <p:nvSpPr>
            <p:cNvPr id="11276" name="Google Shape;11276;p65"/>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65"/>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8" name="Google Shape;11278;p65"/>
          <p:cNvGrpSpPr/>
          <p:nvPr/>
        </p:nvGrpSpPr>
        <p:grpSpPr>
          <a:xfrm>
            <a:off x="7973468" y="3206872"/>
            <a:ext cx="352590" cy="287072"/>
            <a:chOff x="7973468" y="3382322"/>
            <a:chExt cx="352590" cy="287072"/>
          </a:xfrm>
        </p:grpSpPr>
        <p:sp>
          <p:nvSpPr>
            <p:cNvPr id="11279" name="Google Shape;11279;p65"/>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65"/>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65"/>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65"/>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65"/>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65"/>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65"/>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65"/>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65"/>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65"/>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65"/>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65"/>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91" name="Google Shape;11291;p65"/>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1292" name="Google Shape;11292;p65"/>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296"/>
        <p:cNvGrpSpPr/>
        <p:nvPr/>
      </p:nvGrpSpPr>
      <p:grpSpPr>
        <a:xfrm>
          <a:off x="0" y="0"/>
          <a:ext cx="0" cy="0"/>
          <a:chOff x="0" y="0"/>
          <a:chExt cx="0" cy="0"/>
        </a:xfrm>
      </p:grpSpPr>
      <p:grpSp>
        <p:nvGrpSpPr>
          <p:cNvPr id="11297" name="Google Shape;11297;p66"/>
          <p:cNvGrpSpPr/>
          <p:nvPr/>
        </p:nvGrpSpPr>
        <p:grpSpPr>
          <a:xfrm>
            <a:off x="821808" y="1576858"/>
            <a:ext cx="347872" cy="347488"/>
            <a:chOff x="849677" y="1500658"/>
            <a:chExt cx="347872" cy="347488"/>
          </a:xfrm>
        </p:grpSpPr>
        <p:sp>
          <p:nvSpPr>
            <p:cNvPr id="11298" name="Google Shape;11298;p66"/>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66"/>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66"/>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66"/>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66"/>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66"/>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4" name="Google Shape;11304;p66"/>
          <p:cNvGrpSpPr/>
          <p:nvPr/>
        </p:nvGrpSpPr>
        <p:grpSpPr>
          <a:xfrm>
            <a:off x="1387984" y="1576858"/>
            <a:ext cx="315872" cy="347488"/>
            <a:chOff x="1415853" y="1500658"/>
            <a:chExt cx="315872" cy="347488"/>
          </a:xfrm>
        </p:grpSpPr>
        <p:sp>
          <p:nvSpPr>
            <p:cNvPr id="11305" name="Google Shape;11305;p66"/>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66"/>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66"/>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66"/>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9" name="Google Shape;11309;p66"/>
          <p:cNvGrpSpPr/>
          <p:nvPr/>
        </p:nvGrpSpPr>
        <p:grpSpPr>
          <a:xfrm>
            <a:off x="4669520" y="1576858"/>
            <a:ext cx="347520" cy="347104"/>
            <a:chOff x="4697389" y="1500658"/>
            <a:chExt cx="347520" cy="347104"/>
          </a:xfrm>
        </p:grpSpPr>
        <p:sp>
          <p:nvSpPr>
            <p:cNvPr id="11310" name="Google Shape;11310;p66"/>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66"/>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66"/>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3" name="Google Shape;11313;p66"/>
          <p:cNvGrpSpPr/>
          <p:nvPr/>
        </p:nvGrpSpPr>
        <p:grpSpPr>
          <a:xfrm>
            <a:off x="3575664" y="2041146"/>
            <a:ext cx="347520" cy="353760"/>
            <a:chOff x="3603533" y="1964946"/>
            <a:chExt cx="347520" cy="353760"/>
          </a:xfrm>
        </p:grpSpPr>
        <p:sp>
          <p:nvSpPr>
            <p:cNvPr id="11314" name="Google Shape;11314;p66"/>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66"/>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66"/>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7" name="Google Shape;11317;p66"/>
          <p:cNvGrpSpPr/>
          <p:nvPr/>
        </p:nvGrpSpPr>
        <p:grpSpPr>
          <a:xfrm>
            <a:off x="1922896" y="2040538"/>
            <a:ext cx="357792" cy="352448"/>
            <a:chOff x="1950765" y="1964338"/>
            <a:chExt cx="357792" cy="352448"/>
          </a:xfrm>
        </p:grpSpPr>
        <p:sp>
          <p:nvSpPr>
            <p:cNvPr id="11318" name="Google Shape;11318;p66"/>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66"/>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66"/>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66"/>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2" name="Google Shape;11322;p66"/>
          <p:cNvGrpSpPr/>
          <p:nvPr/>
        </p:nvGrpSpPr>
        <p:grpSpPr>
          <a:xfrm>
            <a:off x="7407760" y="2040890"/>
            <a:ext cx="367712" cy="353248"/>
            <a:chOff x="7435629" y="1964690"/>
            <a:chExt cx="367712" cy="353248"/>
          </a:xfrm>
        </p:grpSpPr>
        <p:sp>
          <p:nvSpPr>
            <p:cNvPr id="11323" name="Google Shape;11323;p66"/>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66"/>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66"/>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66"/>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7" name="Google Shape;11327;p66"/>
          <p:cNvGrpSpPr/>
          <p:nvPr/>
        </p:nvGrpSpPr>
        <p:grpSpPr>
          <a:xfrm>
            <a:off x="2484880" y="2041242"/>
            <a:ext cx="333024" cy="352896"/>
            <a:chOff x="2512749" y="1965042"/>
            <a:chExt cx="333024" cy="352896"/>
          </a:xfrm>
        </p:grpSpPr>
        <p:sp>
          <p:nvSpPr>
            <p:cNvPr id="11328" name="Google Shape;11328;p66"/>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66"/>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66"/>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66"/>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66"/>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3" name="Google Shape;11333;p66"/>
          <p:cNvGrpSpPr/>
          <p:nvPr/>
        </p:nvGrpSpPr>
        <p:grpSpPr>
          <a:xfrm>
            <a:off x="1370448" y="2057978"/>
            <a:ext cx="365792" cy="335392"/>
            <a:chOff x="1398317" y="1981778"/>
            <a:chExt cx="365792" cy="335392"/>
          </a:xfrm>
        </p:grpSpPr>
        <p:sp>
          <p:nvSpPr>
            <p:cNvPr id="11334" name="Google Shape;11334;p66"/>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66"/>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66"/>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66"/>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66"/>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66"/>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0" name="Google Shape;11340;p66"/>
          <p:cNvGrpSpPr/>
          <p:nvPr/>
        </p:nvGrpSpPr>
        <p:grpSpPr>
          <a:xfrm>
            <a:off x="3024368" y="2079770"/>
            <a:ext cx="353600" cy="314752"/>
            <a:chOff x="3052237" y="2003570"/>
            <a:chExt cx="353600" cy="314752"/>
          </a:xfrm>
        </p:grpSpPr>
        <p:sp>
          <p:nvSpPr>
            <p:cNvPr id="11341" name="Google Shape;11341;p66"/>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66"/>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66"/>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4" name="Google Shape;11344;p66"/>
          <p:cNvGrpSpPr/>
          <p:nvPr/>
        </p:nvGrpSpPr>
        <p:grpSpPr>
          <a:xfrm>
            <a:off x="1376144" y="3034266"/>
            <a:ext cx="368096" cy="223968"/>
            <a:chOff x="1404013" y="2958066"/>
            <a:chExt cx="368096" cy="223968"/>
          </a:xfrm>
        </p:grpSpPr>
        <p:sp>
          <p:nvSpPr>
            <p:cNvPr id="11345" name="Google Shape;11345;p66"/>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66"/>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47" name="Google Shape;11347;p66"/>
          <p:cNvSpPr/>
          <p:nvPr/>
        </p:nvSpPr>
        <p:spPr>
          <a:xfrm>
            <a:off x="4119728"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66"/>
          <p:cNvSpPr/>
          <p:nvPr/>
        </p:nvSpPr>
        <p:spPr>
          <a:xfrm>
            <a:off x="852272"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49" name="Google Shape;11349;p66"/>
          <p:cNvGrpSpPr/>
          <p:nvPr/>
        </p:nvGrpSpPr>
        <p:grpSpPr>
          <a:xfrm>
            <a:off x="1923280" y="2961402"/>
            <a:ext cx="370368" cy="367328"/>
            <a:chOff x="1951149" y="2885202"/>
            <a:chExt cx="370368" cy="367328"/>
          </a:xfrm>
        </p:grpSpPr>
        <p:sp>
          <p:nvSpPr>
            <p:cNvPr id="11350" name="Google Shape;11350;p66"/>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66"/>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66"/>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3" name="Google Shape;11353;p66"/>
          <p:cNvGrpSpPr/>
          <p:nvPr/>
        </p:nvGrpSpPr>
        <p:grpSpPr>
          <a:xfrm>
            <a:off x="2473808" y="2982362"/>
            <a:ext cx="367328" cy="327296"/>
            <a:chOff x="2501677" y="2906162"/>
            <a:chExt cx="367328" cy="327296"/>
          </a:xfrm>
        </p:grpSpPr>
        <p:sp>
          <p:nvSpPr>
            <p:cNvPr id="11354" name="Google Shape;11354;p66"/>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66"/>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66"/>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57" name="Google Shape;11357;p66"/>
          <p:cNvSpPr/>
          <p:nvPr/>
        </p:nvSpPr>
        <p:spPr>
          <a:xfrm>
            <a:off x="3569968"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58" name="Google Shape;11358;p66"/>
          <p:cNvGrpSpPr/>
          <p:nvPr/>
        </p:nvGrpSpPr>
        <p:grpSpPr>
          <a:xfrm>
            <a:off x="3022448" y="2969914"/>
            <a:ext cx="367712" cy="354240"/>
            <a:chOff x="3050317" y="2893714"/>
            <a:chExt cx="367712" cy="354240"/>
          </a:xfrm>
        </p:grpSpPr>
        <p:sp>
          <p:nvSpPr>
            <p:cNvPr id="11359" name="Google Shape;11359;p66"/>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66"/>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61" name="Google Shape;11361;p66"/>
          <p:cNvSpPr/>
          <p:nvPr/>
        </p:nvSpPr>
        <p:spPr>
          <a:xfrm>
            <a:off x="4666864"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66"/>
          <p:cNvSpPr/>
          <p:nvPr/>
        </p:nvSpPr>
        <p:spPr>
          <a:xfrm>
            <a:off x="8018512"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63" name="Google Shape;11363;p66"/>
          <p:cNvGrpSpPr/>
          <p:nvPr/>
        </p:nvGrpSpPr>
        <p:grpSpPr>
          <a:xfrm>
            <a:off x="7503408" y="2962554"/>
            <a:ext cx="185184" cy="367296"/>
            <a:chOff x="7531277" y="2886354"/>
            <a:chExt cx="185184" cy="367296"/>
          </a:xfrm>
        </p:grpSpPr>
        <p:sp>
          <p:nvSpPr>
            <p:cNvPr id="11364" name="Google Shape;11364;p66"/>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66"/>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66"/>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7" name="Google Shape;11367;p66"/>
          <p:cNvGrpSpPr/>
          <p:nvPr/>
        </p:nvGrpSpPr>
        <p:grpSpPr>
          <a:xfrm>
            <a:off x="6898768" y="2962938"/>
            <a:ext cx="297184" cy="367296"/>
            <a:chOff x="6926637" y="2886738"/>
            <a:chExt cx="297184" cy="367296"/>
          </a:xfrm>
        </p:grpSpPr>
        <p:sp>
          <p:nvSpPr>
            <p:cNvPr id="11368" name="Google Shape;11368;p66"/>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66"/>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66"/>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71" name="Google Shape;11371;p66"/>
          <p:cNvSpPr/>
          <p:nvPr/>
        </p:nvSpPr>
        <p:spPr>
          <a:xfrm>
            <a:off x="5227696"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66"/>
          <p:cNvSpPr/>
          <p:nvPr/>
        </p:nvSpPr>
        <p:spPr>
          <a:xfrm>
            <a:off x="5806416"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73" name="Google Shape;11373;p66"/>
          <p:cNvGrpSpPr/>
          <p:nvPr/>
        </p:nvGrpSpPr>
        <p:grpSpPr>
          <a:xfrm>
            <a:off x="6312784" y="2962554"/>
            <a:ext cx="370368" cy="368064"/>
            <a:chOff x="6340653" y="2886354"/>
            <a:chExt cx="370368" cy="368064"/>
          </a:xfrm>
        </p:grpSpPr>
        <p:sp>
          <p:nvSpPr>
            <p:cNvPr id="11374" name="Google Shape;11374;p66"/>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66"/>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66"/>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66"/>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66"/>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66"/>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0" name="Google Shape;11380;p66"/>
          <p:cNvGrpSpPr/>
          <p:nvPr/>
        </p:nvGrpSpPr>
        <p:grpSpPr>
          <a:xfrm>
            <a:off x="5218928" y="2057626"/>
            <a:ext cx="354752" cy="336512"/>
            <a:chOff x="5246797" y="1981426"/>
            <a:chExt cx="354752" cy="336512"/>
          </a:xfrm>
        </p:grpSpPr>
        <p:sp>
          <p:nvSpPr>
            <p:cNvPr id="11381" name="Google Shape;11381;p66"/>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66"/>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3" name="Google Shape;11383;p66"/>
          <p:cNvGrpSpPr/>
          <p:nvPr/>
        </p:nvGrpSpPr>
        <p:grpSpPr>
          <a:xfrm>
            <a:off x="4120880" y="2178266"/>
            <a:ext cx="355136" cy="216256"/>
            <a:chOff x="4148749" y="2102066"/>
            <a:chExt cx="355136" cy="216256"/>
          </a:xfrm>
        </p:grpSpPr>
        <p:sp>
          <p:nvSpPr>
            <p:cNvPr id="11384" name="Google Shape;11384;p66"/>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66"/>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6" name="Google Shape;11386;p66"/>
          <p:cNvGrpSpPr/>
          <p:nvPr/>
        </p:nvGrpSpPr>
        <p:grpSpPr>
          <a:xfrm>
            <a:off x="5766800" y="2077626"/>
            <a:ext cx="354752" cy="315360"/>
            <a:chOff x="5794669" y="2001426"/>
            <a:chExt cx="354752" cy="315360"/>
          </a:xfrm>
        </p:grpSpPr>
        <p:sp>
          <p:nvSpPr>
            <p:cNvPr id="11387" name="Google Shape;11387;p66"/>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66"/>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9" name="Google Shape;11389;p66"/>
          <p:cNvGrpSpPr/>
          <p:nvPr/>
        </p:nvGrpSpPr>
        <p:grpSpPr>
          <a:xfrm>
            <a:off x="6317360" y="2106042"/>
            <a:ext cx="352832" cy="289216"/>
            <a:chOff x="6345229" y="2029842"/>
            <a:chExt cx="352832" cy="289216"/>
          </a:xfrm>
        </p:grpSpPr>
        <p:sp>
          <p:nvSpPr>
            <p:cNvPr id="11390" name="Google Shape;11390;p66"/>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66"/>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2" name="Google Shape;11392;p66"/>
          <p:cNvGrpSpPr/>
          <p:nvPr/>
        </p:nvGrpSpPr>
        <p:grpSpPr>
          <a:xfrm>
            <a:off x="4669520" y="2112538"/>
            <a:ext cx="354752" cy="281984"/>
            <a:chOff x="4697389" y="2036338"/>
            <a:chExt cx="354752" cy="281984"/>
          </a:xfrm>
        </p:grpSpPr>
        <p:sp>
          <p:nvSpPr>
            <p:cNvPr id="11393" name="Google Shape;11393;p66"/>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66"/>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5" name="Google Shape;11395;p66"/>
          <p:cNvGrpSpPr/>
          <p:nvPr/>
        </p:nvGrpSpPr>
        <p:grpSpPr>
          <a:xfrm>
            <a:off x="1376144" y="2500954"/>
            <a:ext cx="353600" cy="354944"/>
            <a:chOff x="1404013" y="2424754"/>
            <a:chExt cx="353600" cy="354944"/>
          </a:xfrm>
        </p:grpSpPr>
        <p:sp>
          <p:nvSpPr>
            <p:cNvPr id="11396" name="Google Shape;11396;p66"/>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66"/>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66"/>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66"/>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66"/>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1" name="Google Shape;11401;p66"/>
          <p:cNvGrpSpPr/>
          <p:nvPr/>
        </p:nvGrpSpPr>
        <p:grpSpPr>
          <a:xfrm>
            <a:off x="826384" y="2504474"/>
            <a:ext cx="355104" cy="351040"/>
            <a:chOff x="854253" y="2428274"/>
            <a:chExt cx="355104" cy="351040"/>
          </a:xfrm>
        </p:grpSpPr>
        <p:sp>
          <p:nvSpPr>
            <p:cNvPr id="11402" name="Google Shape;11402;p66"/>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66"/>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4" name="Google Shape;11404;p66"/>
          <p:cNvGrpSpPr/>
          <p:nvPr/>
        </p:nvGrpSpPr>
        <p:grpSpPr>
          <a:xfrm>
            <a:off x="6869040" y="2517146"/>
            <a:ext cx="354752" cy="275904"/>
            <a:chOff x="6896909" y="2440946"/>
            <a:chExt cx="354752" cy="275904"/>
          </a:xfrm>
        </p:grpSpPr>
        <p:sp>
          <p:nvSpPr>
            <p:cNvPr id="11405" name="Google Shape;11405;p66"/>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66"/>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07" name="Google Shape;11407;p66"/>
          <p:cNvSpPr/>
          <p:nvPr/>
        </p:nvSpPr>
        <p:spPr>
          <a:xfrm>
            <a:off x="6319632"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08" name="Google Shape;11408;p66"/>
          <p:cNvGrpSpPr/>
          <p:nvPr/>
        </p:nvGrpSpPr>
        <p:grpSpPr>
          <a:xfrm>
            <a:off x="5237200" y="2500954"/>
            <a:ext cx="321984" cy="354560"/>
            <a:chOff x="5265069" y="2424754"/>
            <a:chExt cx="321984" cy="354560"/>
          </a:xfrm>
        </p:grpSpPr>
        <p:sp>
          <p:nvSpPr>
            <p:cNvPr id="11409" name="Google Shape;11409;p66"/>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66"/>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1" name="Google Shape;11411;p66"/>
          <p:cNvGrpSpPr/>
          <p:nvPr/>
        </p:nvGrpSpPr>
        <p:grpSpPr>
          <a:xfrm>
            <a:off x="4122800" y="2542970"/>
            <a:ext cx="355104" cy="259584"/>
            <a:chOff x="4150669" y="2466770"/>
            <a:chExt cx="355104" cy="259584"/>
          </a:xfrm>
        </p:grpSpPr>
        <p:sp>
          <p:nvSpPr>
            <p:cNvPr id="11412" name="Google Shape;11412;p66"/>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66"/>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66"/>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66"/>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6" name="Google Shape;11416;p66"/>
          <p:cNvGrpSpPr/>
          <p:nvPr/>
        </p:nvGrpSpPr>
        <p:grpSpPr>
          <a:xfrm>
            <a:off x="4671824" y="2501146"/>
            <a:ext cx="354336" cy="353984"/>
            <a:chOff x="4699693" y="2424946"/>
            <a:chExt cx="354336" cy="353984"/>
          </a:xfrm>
        </p:grpSpPr>
        <p:sp>
          <p:nvSpPr>
            <p:cNvPr id="11417" name="Google Shape;11417;p66"/>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66"/>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19" name="Google Shape;11419;p66"/>
          <p:cNvSpPr/>
          <p:nvPr/>
        </p:nvSpPr>
        <p:spPr>
          <a:xfrm>
            <a:off x="5782032"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66"/>
          <p:cNvSpPr/>
          <p:nvPr/>
        </p:nvSpPr>
        <p:spPr>
          <a:xfrm>
            <a:off x="3023984"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21" name="Google Shape;11421;p66"/>
          <p:cNvGrpSpPr/>
          <p:nvPr/>
        </p:nvGrpSpPr>
        <p:grpSpPr>
          <a:xfrm>
            <a:off x="1925168" y="2628442"/>
            <a:ext cx="355136" cy="227072"/>
            <a:chOff x="1953037" y="2552242"/>
            <a:chExt cx="355136" cy="227072"/>
          </a:xfrm>
        </p:grpSpPr>
        <p:sp>
          <p:nvSpPr>
            <p:cNvPr id="11422" name="Google Shape;11422;p66"/>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66"/>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24" name="Google Shape;11424;p66"/>
          <p:cNvSpPr/>
          <p:nvPr/>
        </p:nvSpPr>
        <p:spPr>
          <a:xfrm>
            <a:off x="3576048"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25" name="Google Shape;11425;p66"/>
          <p:cNvGrpSpPr/>
          <p:nvPr/>
        </p:nvGrpSpPr>
        <p:grpSpPr>
          <a:xfrm>
            <a:off x="2473072" y="2603418"/>
            <a:ext cx="355104" cy="250944"/>
            <a:chOff x="2500941" y="2527218"/>
            <a:chExt cx="355104" cy="250944"/>
          </a:xfrm>
        </p:grpSpPr>
        <p:sp>
          <p:nvSpPr>
            <p:cNvPr id="11426" name="Google Shape;11426;p66"/>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66"/>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66"/>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66"/>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66"/>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31" name="Google Shape;11431;p66"/>
          <p:cNvSpPr/>
          <p:nvPr/>
        </p:nvSpPr>
        <p:spPr>
          <a:xfrm>
            <a:off x="7419568"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32" name="Google Shape;11432;p66"/>
          <p:cNvGrpSpPr/>
          <p:nvPr/>
        </p:nvGrpSpPr>
        <p:grpSpPr>
          <a:xfrm>
            <a:off x="7965936" y="2503322"/>
            <a:ext cx="356256" cy="351808"/>
            <a:chOff x="7993805" y="2427122"/>
            <a:chExt cx="356256" cy="351808"/>
          </a:xfrm>
        </p:grpSpPr>
        <p:sp>
          <p:nvSpPr>
            <p:cNvPr id="11433" name="Google Shape;11433;p66"/>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66"/>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66"/>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6" name="Google Shape;11436;p66"/>
          <p:cNvGrpSpPr/>
          <p:nvPr/>
        </p:nvGrpSpPr>
        <p:grpSpPr>
          <a:xfrm>
            <a:off x="850768" y="2041210"/>
            <a:ext cx="308640" cy="353312"/>
            <a:chOff x="878637" y="1965010"/>
            <a:chExt cx="308640" cy="353312"/>
          </a:xfrm>
        </p:grpSpPr>
        <p:sp>
          <p:nvSpPr>
            <p:cNvPr id="11437" name="Google Shape;11437;p66"/>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66"/>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66"/>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0" name="Google Shape;11440;p66"/>
          <p:cNvGrpSpPr/>
          <p:nvPr/>
        </p:nvGrpSpPr>
        <p:grpSpPr>
          <a:xfrm>
            <a:off x="6868272" y="2040922"/>
            <a:ext cx="348256" cy="352448"/>
            <a:chOff x="6896141" y="1964722"/>
            <a:chExt cx="348256" cy="352448"/>
          </a:xfrm>
        </p:grpSpPr>
        <p:sp>
          <p:nvSpPr>
            <p:cNvPr id="11441" name="Google Shape;11441;p66"/>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66"/>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66"/>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4" name="Google Shape;11444;p66"/>
          <p:cNvGrpSpPr/>
          <p:nvPr/>
        </p:nvGrpSpPr>
        <p:grpSpPr>
          <a:xfrm>
            <a:off x="7962128" y="2091578"/>
            <a:ext cx="355136" cy="303328"/>
            <a:chOff x="7989997" y="2015378"/>
            <a:chExt cx="355136" cy="303328"/>
          </a:xfrm>
        </p:grpSpPr>
        <p:sp>
          <p:nvSpPr>
            <p:cNvPr id="11445" name="Google Shape;11445;p66"/>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66"/>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66"/>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8" name="Google Shape;11448;p66"/>
          <p:cNvGrpSpPr/>
          <p:nvPr/>
        </p:nvGrpSpPr>
        <p:grpSpPr>
          <a:xfrm>
            <a:off x="3570352" y="1585562"/>
            <a:ext cx="348640" cy="330784"/>
            <a:chOff x="3598221" y="1509362"/>
            <a:chExt cx="348640" cy="330784"/>
          </a:xfrm>
        </p:grpSpPr>
        <p:sp>
          <p:nvSpPr>
            <p:cNvPr id="11449" name="Google Shape;11449;p66"/>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66"/>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66"/>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66"/>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3" name="Google Shape;11453;p66"/>
          <p:cNvGrpSpPr/>
          <p:nvPr/>
        </p:nvGrpSpPr>
        <p:grpSpPr>
          <a:xfrm>
            <a:off x="5218928" y="1576858"/>
            <a:ext cx="347872" cy="347488"/>
            <a:chOff x="5246797" y="1500658"/>
            <a:chExt cx="347872" cy="347488"/>
          </a:xfrm>
        </p:grpSpPr>
        <p:sp>
          <p:nvSpPr>
            <p:cNvPr id="11454" name="Google Shape;11454;p66"/>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66"/>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66"/>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66"/>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8" name="Google Shape;11458;p66"/>
          <p:cNvGrpSpPr/>
          <p:nvPr/>
        </p:nvGrpSpPr>
        <p:grpSpPr>
          <a:xfrm>
            <a:off x="5768720" y="1576858"/>
            <a:ext cx="349024" cy="346752"/>
            <a:chOff x="5796589" y="1500658"/>
            <a:chExt cx="349024" cy="346752"/>
          </a:xfrm>
        </p:grpSpPr>
        <p:sp>
          <p:nvSpPr>
            <p:cNvPr id="11459" name="Google Shape;11459;p66"/>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60" name="Google Shape;11460;p66"/>
            <p:cNvGrpSpPr/>
            <p:nvPr/>
          </p:nvGrpSpPr>
          <p:grpSpPr>
            <a:xfrm>
              <a:off x="5796589" y="1500658"/>
              <a:ext cx="349024" cy="346752"/>
              <a:chOff x="5796589" y="1500658"/>
              <a:chExt cx="349024" cy="346752"/>
            </a:xfrm>
          </p:grpSpPr>
          <p:sp>
            <p:nvSpPr>
              <p:cNvPr id="11461" name="Google Shape;11461;p66"/>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66"/>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66"/>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66"/>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465" name="Google Shape;11465;p66"/>
          <p:cNvGrpSpPr/>
          <p:nvPr/>
        </p:nvGrpSpPr>
        <p:grpSpPr>
          <a:xfrm>
            <a:off x="6867504" y="1578778"/>
            <a:ext cx="348640" cy="343296"/>
            <a:chOff x="6895373" y="1502578"/>
            <a:chExt cx="348640" cy="343296"/>
          </a:xfrm>
        </p:grpSpPr>
        <p:sp>
          <p:nvSpPr>
            <p:cNvPr id="11466" name="Google Shape;11466;p66"/>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66"/>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66"/>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9" name="Google Shape;11469;p66"/>
          <p:cNvGrpSpPr/>
          <p:nvPr/>
        </p:nvGrpSpPr>
        <p:grpSpPr>
          <a:xfrm>
            <a:off x="4119728" y="1581658"/>
            <a:ext cx="347904" cy="336992"/>
            <a:chOff x="4147597" y="1505458"/>
            <a:chExt cx="347904" cy="336992"/>
          </a:xfrm>
        </p:grpSpPr>
        <p:sp>
          <p:nvSpPr>
            <p:cNvPr id="11470" name="Google Shape;11470;p66"/>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66"/>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66"/>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66"/>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66"/>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66"/>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66"/>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7" name="Google Shape;11477;p66"/>
          <p:cNvGrpSpPr/>
          <p:nvPr/>
        </p:nvGrpSpPr>
        <p:grpSpPr>
          <a:xfrm>
            <a:off x="2471536" y="1576090"/>
            <a:ext cx="347488" cy="348256"/>
            <a:chOff x="2499405" y="1499890"/>
            <a:chExt cx="347488" cy="348256"/>
          </a:xfrm>
        </p:grpSpPr>
        <p:sp>
          <p:nvSpPr>
            <p:cNvPr id="11478" name="Google Shape;11478;p66"/>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66"/>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66"/>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66"/>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66"/>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3" name="Google Shape;11483;p66"/>
          <p:cNvGrpSpPr/>
          <p:nvPr/>
        </p:nvGrpSpPr>
        <p:grpSpPr>
          <a:xfrm>
            <a:off x="1928976" y="1576698"/>
            <a:ext cx="331520" cy="348032"/>
            <a:chOff x="1956845" y="1500498"/>
            <a:chExt cx="331520" cy="348032"/>
          </a:xfrm>
        </p:grpSpPr>
        <p:sp>
          <p:nvSpPr>
            <p:cNvPr id="11484" name="Google Shape;11484;p66"/>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66"/>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66"/>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66"/>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66"/>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66"/>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66"/>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66"/>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66"/>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66"/>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66"/>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66"/>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6" name="Google Shape;11496;p66"/>
          <p:cNvGrpSpPr/>
          <p:nvPr/>
        </p:nvGrpSpPr>
        <p:grpSpPr>
          <a:xfrm>
            <a:off x="6317744" y="1626074"/>
            <a:ext cx="348640" cy="250656"/>
            <a:chOff x="6345613" y="1549874"/>
            <a:chExt cx="348640" cy="250656"/>
          </a:xfrm>
        </p:grpSpPr>
        <p:sp>
          <p:nvSpPr>
            <p:cNvPr id="11497" name="Google Shape;11497;p66"/>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66"/>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66"/>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66"/>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66"/>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66"/>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3" name="Google Shape;11503;p66"/>
          <p:cNvGrpSpPr/>
          <p:nvPr/>
        </p:nvGrpSpPr>
        <p:grpSpPr>
          <a:xfrm>
            <a:off x="7416912" y="1583226"/>
            <a:ext cx="348640" cy="334272"/>
            <a:chOff x="7444781" y="1507026"/>
            <a:chExt cx="348640" cy="334272"/>
          </a:xfrm>
        </p:grpSpPr>
        <p:sp>
          <p:nvSpPr>
            <p:cNvPr id="11504" name="Google Shape;11504;p66"/>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66"/>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66"/>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66"/>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66"/>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9" name="Google Shape;11509;p66"/>
          <p:cNvGrpSpPr/>
          <p:nvPr/>
        </p:nvGrpSpPr>
        <p:grpSpPr>
          <a:xfrm>
            <a:off x="7967472" y="1582938"/>
            <a:ext cx="347872" cy="334944"/>
            <a:chOff x="7995341" y="1506738"/>
            <a:chExt cx="347872" cy="334944"/>
          </a:xfrm>
        </p:grpSpPr>
        <p:sp>
          <p:nvSpPr>
            <p:cNvPr id="11510" name="Google Shape;11510;p66"/>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66"/>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66"/>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66"/>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66"/>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66"/>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6" name="Google Shape;11516;p66"/>
          <p:cNvGrpSpPr/>
          <p:nvPr/>
        </p:nvGrpSpPr>
        <p:grpSpPr>
          <a:xfrm>
            <a:off x="3020176" y="1599130"/>
            <a:ext cx="347872" cy="303904"/>
            <a:chOff x="3048045" y="1522930"/>
            <a:chExt cx="347872" cy="303904"/>
          </a:xfrm>
        </p:grpSpPr>
        <p:sp>
          <p:nvSpPr>
            <p:cNvPr id="11517" name="Google Shape;11517;p66"/>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18" name="Google Shape;11518;p66"/>
            <p:cNvGrpSpPr/>
            <p:nvPr/>
          </p:nvGrpSpPr>
          <p:grpSpPr>
            <a:xfrm>
              <a:off x="3048045" y="1522930"/>
              <a:ext cx="347872" cy="303904"/>
              <a:chOff x="3048045" y="1522930"/>
              <a:chExt cx="347872" cy="303904"/>
            </a:xfrm>
          </p:grpSpPr>
          <p:sp>
            <p:nvSpPr>
              <p:cNvPr id="11519" name="Google Shape;11519;p66"/>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66"/>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521" name="Google Shape;11521;p66"/>
          <p:cNvGrpSpPr/>
          <p:nvPr/>
        </p:nvGrpSpPr>
        <p:grpSpPr>
          <a:xfrm>
            <a:off x="1105264" y="3428122"/>
            <a:ext cx="313984" cy="358560"/>
            <a:chOff x="1133133" y="3351922"/>
            <a:chExt cx="313984" cy="358560"/>
          </a:xfrm>
        </p:grpSpPr>
        <p:sp>
          <p:nvSpPr>
            <p:cNvPr id="11522" name="Google Shape;11522;p66"/>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66"/>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66"/>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66"/>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66"/>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66"/>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66"/>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66"/>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66"/>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66"/>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66"/>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66"/>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66"/>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66"/>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66"/>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66"/>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38" name="Google Shape;11538;p66"/>
          <p:cNvSpPr/>
          <p:nvPr/>
        </p:nvSpPr>
        <p:spPr>
          <a:xfrm>
            <a:off x="1681328"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39" name="Google Shape;11539;p66"/>
          <p:cNvGrpSpPr/>
          <p:nvPr/>
        </p:nvGrpSpPr>
        <p:grpSpPr>
          <a:xfrm>
            <a:off x="2767184" y="3428794"/>
            <a:ext cx="288448" cy="357120"/>
            <a:chOff x="2795053" y="3352594"/>
            <a:chExt cx="288448" cy="357120"/>
          </a:xfrm>
        </p:grpSpPr>
        <p:sp>
          <p:nvSpPr>
            <p:cNvPr id="11540" name="Google Shape;11540;p66"/>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66"/>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66"/>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66"/>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66"/>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66"/>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66"/>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66"/>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66"/>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9" name="Google Shape;11549;p66"/>
          <p:cNvGrpSpPr/>
          <p:nvPr/>
        </p:nvGrpSpPr>
        <p:grpSpPr>
          <a:xfrm>
            <a:off x="2208656" y="3429402"/>
            <a:ext cx="304832" cy="356512"/>
            <a:chOff x="2236525" y="3353202"/>
            <a:chExt cx="304832" cy="356512"/>
          </a:xfrm>
        </p:grpSpPr>
        <p:sp>
          <p:nvSpPr>
            <p:cNvPr id="11550" name="Google Shape;11550;p66"/>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66"/>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66"/>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3" name="Google Shape;11553;p66"/>
          <p:cNvGrpSpPr/>
          <p:nvPr/>
        </p:nvGrpSpPr>
        <p:grpSpPr>
          <a:xfrm>
            <a:off x="3882768" y="3428890"/>
            <a:ext cx="256800" cy="357024"/>
            <a:chOff x="3910637" y="3352690"/>
            <a:chExt cx="256800" cy="357024"/>
          </a:xfrm>
        </p:grpSpPr>
        <p:sp>
          <p:nvSpPr>
            <p:cNvPr id="11554" name="Google Shape;11554;p66"/>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66"/>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66"/>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7" name="Google Shape;11557;p66"/>
          <p:cNvGrpSpPr/>
          <p:nvPr/>
        </p:nvGrpSpPr>
        <p:grpSpPr>
          <a:xfrm>
            <a:off x="6028560" y="3428122"/>
            <a:ext cx="360064" cy="360096"/>
            <a:chOff x="6056429" y="3351922"/>
            <a:chExt cx="360064" cy="360096"/>
          </a:xfrm>
        </p:grpSpPr>
        <p:sp>
          <p:nvSpPr>
            <p:cNvPr id="11558" name="Google Shape;11558;p66"/>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66"/>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66"/>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1" name="Google Shape;11561;p66"/>
          <p:cNvGrpSpPr/>
          <p:nvPr/>
        </p:nvGrpSpPr>
        <p:grpSpPr>
          <a:xfrm>
            <a:off x="6581008" y="3429274"/>
            <a:ext cx="357408" cy="357408"/>
            <a:chOff x="6608877" y="3353074"/>
            <a:chExt cx="357408" cy="357408"/>
          </a:xfrm>
        </p:grpSpPr>
        <p:sp>
          <p:nvSpPr>
            <p:cNvPr id="11562" name="Google Shape;11562;p66"/>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66"/>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66"/>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66"/>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66"/>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66"/>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66"/>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69" name="Google Shape;11569;p66"/>
          <p:cNvSpPr/>
          <p:nvPr/>
        </p:nvSpPr>
        <p:spPr>
          <a:xfrm>
            <a:off x="7680176"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66"/>
          <p:cNvSpPr/>
          <p:nvPr/>
        </p:nvSpPr>
        <p:spPr>
          <a:xfrm>
            <a:off x="4395216"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71" name="Google Shape;11571;p66"/>
          <p:cNvGrpSpPr/>
          <p:nvPr/>
        </p:nvGrpSpPr>
        <p:grpSpPr>
          <a:xfrm>
            <a:off x="4931664" y="3446426"/>
            <a:ext cx="357408" cy="323488"/>
            <a:chOff x="4959533" y="3370226"/>
            <a:chExt cx="357408" cy="323488"/>
          </a:xfrm>
        </p:grpSpPr>
        <p:sp>
          <p:nvSpPr>
            <p:cNvPr id="11572" name="Google Shape;11572;p66"/>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66"/>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4" name="Google Shape;11574;p66"/>
          <p:cNvGrpSpPr/>
          <p:nvPr/>
        </p:nvGrpSpPr>
        <p:grpSpPr>
          <a:xfrm>
            <a:off x="7130768" y="3429274"/>
            <a:ext cx="357056" cy="357408"/>
            <a:chOff x="7158637" y="3353074"/>
            <a:chExt cx="357056" cy="357408"/>
          </a:xfrm>
        </p:grpSpPr>
        <p:sp>
          <p:nvSpPr>
            <p:cNvPr id="11575" name="Google Shape;11575;p66"/>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66"/>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66"/>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66"/>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9" name="Google Shape;11579;p66"/>
          <p:cNvGrpSpPr/>
          <p:nvPr/>
        </p:nvGrpSpPr>
        <p:grpSpPr>
          <a:xfrm>
            <a:off x="3288400" y="3428602"/>
            <a:ext cx="344832" cy="356544"/>
            <a:chOff x="3316269" y="3352402"/>
            <a:chExt cx="344832" cy="356544"/>
          </a:xfrm>
        </p:grpSpPr>
        <p:sp>
          <p:nvSpPr>
            <p:cNvPr id="11580" name="Google Shape;11580;p66"/>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66"/>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66"/>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3" name="Google Shape;11583;p66"/>
          <p:cNvGrpSpPr/>
          <p:nvPr/>
        </p:nvGrpSpPr>
        <p:grpSpPr>
          <a:xfrm>
            <a:off x="5481040" y="3447706"/>
            <a:ext cx="358560" cy="319552"/>
            <a:chOff x="5508909" y="3371506"/>
            <a:chExt cx="358560" cy="319552"/>
          </a:xfrm>
        </p:grpSpPr>
        <p:sp>
          <p:nvSpPr>
            <p:cNvPr id="11584" name="Google Shape;11584;p66"/>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66"/>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66"/>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66"/>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66"/>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66"/>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66"/>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66"/>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66"/>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66"/>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94" name="Google Shape;11594;p66"/>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598"/>
        <p:cNvGrpSpPr/>
        <p:nvPr/>
      </p:nvGrpSpPr>
      <p:grpSpPr>
        <a:xfrm>
          <a:off x="0" y="0"/>
          <a:ext cx="0" cy="0"/>
          <a:chOff x="0" y="0"/>
          <a:chExt cx="0" cy="0"/>
        </a:xfrm>
      </p:grpSpPr>
      <p:sp>
        <p:nvSpPr>
          <p:cNvPr id="11599" name="Google Shape;11599;p67"/>
          <p:cNvSpPr/>
          <p:nvPr/>
        </p:nvSpPr>
        <p:spPr>
          <a:xfrm>
            <a:off x="257674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00" name="Google Shape;11600;p67"/>
          <p:cNvGrpSpPr/>
          <p:nvPr/>
        </p:nvGrpSpPr>
        <p:grpSpPr>
          <a:xfrm>
            <a:off x="3026217" y="3893352"/>
            <a:ext cx="346056" cy="345674"/>
            <a:chOff x="3303268" y="3817349"/>
            <a:chExt cx="346056" cy="345674"/>
          </a:xfrm>
        </p:grpSpPr>
        <p:sp>
          <p:nvSpPr>
            <p:cNvPr id="11601" name="Google Shape;11601;p67"/>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67"/>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67"/>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67"/>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5" name="Google Shape;11605;p67"/>
          <p:cNvGrpSpPr/>
          <p:nvPr/>
        </p:nvGrpSpPr>
        <p:grpSpPr>
          <a:xfrm>
            <a:off x="3475306" y="3893352"/>
            <a:ext cx="346056" cy="345674"/>
            <a:chOff x="3752358" y="3817349"/>
            <a:chExt cx="346056" cy="345674"/>
          </a:xfrm>
        </p:grpSpPr>
        <p:sp>
          <p:nvSpPr>
            <p:cNvPr id="11606" name="Google Shape;11606;p67"/>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67"/>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67"/>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67"/>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0" name="Google Shape;11610;p67"/>
          <p:cNvGrpSpPr/>
          <p:nvPr/>
        </p:nvGrpSpPr>
        <p:grpSpPr>
          <a:xfrm>
            <a:off x="4822956" y="3893352"/>
            <a:ext cx="346024" cy="345674"/>
            <a:chOff x="5100008" y="3817349"/>
            <a:chExt cx="346024" cy="345674"/>
          </a:xfrm>
        </p:grpSpPr>
        <p:sp>
          <p:nvSpPr>
            <p:cNvPr id="11611" name="Google Shape;11611;p67"/>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67"/>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67"/>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4" name="Google Shape;11614;p67"/>
          <p:cNvGrpSpPr/>
          <p:nvPr/>
        </p:nvGrpSpPr>
        <p:grpSpPr>
          <a:xfrm>
            <a:off x="5721867" y="3893352"/>
            <a:ext cx="345674" cy="345674"/>
            <a:chOff x="5998919" y="3817349"/>
            <a:chExt cx="345674" cy="345674"/>
          </a:xfrm>
        </p:grpSpPr>
        <p:sp>
          <p:nvSpPr>
            <p:cNvPr id="11615" name="Google Shape;11615;p67"/>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67"/>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67"/>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8" name="Google Shape;11618;p67"/>
          <p:cNvGrpSpPr/>
          <p:nvPr/>
        </p:nvGrpSpPr>
        <p:grpSpPr>
          <a:xfrm>
            <a:off x="3924396" y="3893352"/>
            <a:ext cx="346024" cy="345674"/>
            <a:chOff x="4201447" y="3817349"/>
            <a:chExt cx="346024" cy="345674"/>
          </a:xfrm>
        </p:grpSpPr>
        <p:sp>
          <p:nvSpPr>
            <p:cNvPr id="11619" name="Google Shape;11619;p67"/>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67"/>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1" name="Google Shape;11621;p67"/>
          <p:cNvGrpSpPr/>
          <p:nvPr/>
        </p:nvGrpSpPr>
        <p:grpSpPr>
          <a:xfrm>
            <a:off x="4373867" y="3893352"/>
            <a:ext cx="346024" cy="345674"/>
            <a:chOff x="4650919" y="3817349"/>
            <a:chExt cx="346024" cy="345674"/>
          </a:xfrm>
        </p:grpSpPr>
        <p:sp>
          <p:nvSpPr>
            <p:cNvPr id="11622" name="Google Shape;11622;p67"/>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67"/>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67"/>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5" name="Google Shape;11625;p67"/>
          <p:cNvGrpSpPr/>
          <p:nvPr/>
        </p:nvGrpSpPr>
        <p:grpSpPr>
          <a:xfrm>
            <a:off x="5272810" y="3893352"/>
            <a:ext cx="345642" cy="345674"/>
            <a:chOff x="5549861" y="3817349"/>
            <a:chExt cx="345642" cy="345674"/>
          </a:xfrm>
        </p:grpSpPr>
        <p:sp>
          <p:nvSpPr>
            <p:cNvPr id="11626" name="Google Shape;11626;p67"/>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67"/>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67"/>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9" name="Google Shape;11629;p67"/>
          <p:cNvGrpSpPr/>
          <p:nvPr/>
        </p:nvGrpSpPr>
        <p:grpSpPr>
          <a:xfrm>
            <a:off x="1281335" y="3474029"/>
            <a:ext cx="367255" cy="269855"/>
            <a:chOff x="1306445" y="3397829"/>
            <a:chExt cx="367255" cy="269855"/>
          </a:xfrm>
        </p:grpSpPr>
        <p:sp>
          <p:nvSpPr>
            <p:cNvPr id="11630" name="Google Shape;11630;p67"/>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67"/>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67"/>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67"/>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67"/>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67"/>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6" name="Google Shape;11636;p67"/>
          <p:cNvGrpSpPr/>
          <p:nvPr/>
        </p:nvGrpSpPr>
        <p:grpSpPr>
          <a:xfrm>
            <a:off x="1756207" y="3467600"/>
            <a:ext cx="367255" cy="282364"/>
            <a:chOff x="1781317" y="3391400"/>
            <a:chExt cx="367255" cy="282364"/>
          </a:xfrm>
        </p:grpSpPr>
        <p:sp>
          <p:nvSpPr>
            <p:cNvPr id="11637" name="Google Shape;11637;p67"/>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67"/>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67"/>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67"/>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67"/>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67"/>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3" name="Google Shape;11643;p67"/>
          <p:cNvGrpSpPr/>
          <p:nvPr/>
        </p:nvGrpSpPr>
        <p:grpSpPr>
          <a:xfrm>
            <a:off x="3653720" y="3447133"/>
            <a:ext cx="369164" cy="323297"/>
            <a:chOff x="3678830" y="3370933"/>
            <a:chExt cx="369164" cy="323297"/>
          </a:xfrm>
        </p:grpSpPr>
        <p:sp>
          <p:nvSpPr>
            <p:cNvPr id="11644" name="Google Shape;11644;p67"/>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67"/>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67"/>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67"/>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67"/>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67"/>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67"/>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67"/>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67"/>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67"/>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67"/>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5" name="Google Shape;11655;p67"/>
          <p:cNvGrpSpPr/>
          <p:nvPr/>
        </p:nvGrpSpPr>
        <p:grpSpPr>
          <a:xfrm>
            <a:off x="834155" y="3424375"/>
            <a:ext cx="312316" cy="368400"/>
            <a:chOff x="859265" y="3348175"/>
            <a:chExt cx="312316" cy="368400"/>
          </a:xfrm>
        </p:grpSpPr>
        <p:sp>
          <p:nvSpPr>
            <p:cNvPr id="11656" name="Google Shape;11656;p67"/>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67"/>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67"/>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67"/>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67"/>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61" name="Google Shape;11661;p67"/>
          <p:cNvSpPr/>
          <p:nvPr/>
        </p:nvSpPr>
        <p:spPr>
          <a:xfrm>
            <a:off x="223181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62" name="Google Shape;11662;p67"/>
          <p:cNvGrpSpPr/>
          <p:nvPr/>
        </p:nvGrpSpPr>
        <p:grpSpPr>
          <a:xfrm>
            <a:off x="2741264" y="3437213"/>
            <a:ext cx="330110" cy="308908"/>
            <a:chOff x="2766264" y="3394042"/>
            <a:chExt cx="294873" cy="275934"/>
          </a:xfrm>
        </p:grpSpPr>
        <p:sp>
          <p:nvSpPr>
            <p:cNvPr id="11663" name="Google Shape;11663;p67"/>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67"/>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67"/>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67"/>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7" name="Google Shape;11667;p67"/>
          <p:cNvGrpSpPr/>
          <p:nvPr/>
        </p:nvGrpSpPr>
        <p:grpSpPr>
          <a:xfrm>
            <a:off x="3189862" y="3435388"/>
            <a:ext cx="346406" cy="347552"/>
            <a:chOff x="3214972" y="3359188"/>
            <a:chExt cx="346406" cy="347552"/>
          </a:xfrm>
        </p:grpSpPr>
        <p:sp>
          <p:nvSpPr>
            <p:cNvPr id="11668" name="Google Shape;11668;p67"/>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67"/>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67"/>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67"/>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67"/>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67"/>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67"/>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67"/>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67"/>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67"/>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67"/>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67"/>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67"/>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67"/>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2" name="Google Shape;11682;p67"/>
          <p:cNvGrpSpPr/>
          <p:nvPr/>
        </p:nvGrpSpPr>
        <p:grpSpPr>
          <a:xfrm>
            <a:off x="4604196" y="3485393"/>
            <a:ext cx="367255" cy="244486"/>
            <a:chOff x="4629306" y="3409193"/>
            <a:chExt cx="367255" cy="244486"/>
          </a:xfrm>
        </p:grpSpPr>
        <p:sp>
          <p:nvSpPr>
            <p:cNvPr id="11683" name="Google Shape;11683;p67"/>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67"/>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67"/>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67"/>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67"/>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67"/>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67"/>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67"/>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67"/>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67"/>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3" name="Google Shape;11693;p67"/>
          <p:cNvGrpSpPr/>
          <p:nvPr/>
        </p:nvGrpSpPr>
        <p:grpSpPr>
          <a:xfrm>
            <a:off x="4168380" y="3426284"/>
            <a:ext cx="289939" cy="334661"/>
            <a:chOff x="4193490" y="3350084"/>
            <a:chExt cx="289939" cy="334661"/>
          </a:xfrm>
        </p:grpSpPr>
        <p:sp>
          <p:nvSpPr>
            <p:cNvPr id="11694" name="Google Shape;11694;p67"/>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67"/>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67"/>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67"/>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67"/>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67"/>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67"/>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67"/>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67"/>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67"/>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4" name="Google Shape;11704;p67"/>
          <p:cNvGrpSpPr/>
          <p:nvPr/>
        </p:nvGrpSpPr>
        <p:grpSpPr>
          <a:xfrm>
            <a:off x="6508171" y="3427430"/>
            <a:ext cx="357037" cy="357005"/>
            <a:chOff x="6533281" y="3351230"/>
            <a:chExt cx="357037" cy="357005"/>
          </a:xfrm>
        </p:grpSpPr>
        <p:sp>
          <p:nvSpPr>
            <p:cNvPr id="11705" name="Google Shape;11705;p67"/>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67"/>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67"/>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8" name="Google Shape;11708;p67"/>
          <p:cNvGrpSpPr/>
          <p:nvPr/>
        </p:nvGrpSpPr>
        <p:grpSpPr>
          <a:xfrm>
            <a:off x="6033331" y="3427430"/>
            <a:ext cx="357387" cy="357005"/>
            <a:chOff x="6058441" y="3351230"/>
            <a:chExt cx="357387" cy="357005"/>
          </a:xfrm>
        </p:grpSpPr>
        <p:sp>
          <p:nvSpPr>
            <p:cNvPr id="11709" name="Google Shape;11709;p67"/>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67"/>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1" name="Google Shape;11711;p67"/>
          <p:cNvGrpSpPr/>
          <p:nvPr/>
        </p:nvGrpSpPr>
        <p:grpSpPr>
          <a:xfrm>
            <a:off x="7932373" y="3427048"/>
            <a:ext cx="357387" cy="357387"/>
            <a:chOff x="7957483" y="3350848"/>
            <a:chExt cx="357387" cy="357387"/>
          </a:xfrm>
        </p:grpSpPr>
        <p:sp>
          <p:nvSpPr>
            <p:cNvPr id="11712" name="Google Shape;11712;p67"/>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67"/>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67"/>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5" name="Google Shape;11715;p67"/>
          <p:cNvGrpSpPr/>
          <p:nvPr/>
        </p:nvGrpSpPr>
        <p:grpSpPr>
          <a:xfrm>
            <a:off x="6982661" y="3427430"/>
            <a:ext cx="357387" cy="357005"/>
            <a:chOff x="7007771" y="3351230"/>
            <a:chExt cx="357387" cy="357005"/>
          </a:xfrm>
        </p:grpSpPr>
        <p:sp>
          <p:nvSpPr>
            <p:cNvPr id="11716" name="Google Shape;11716;p67"/>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67"/>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67"/>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67"/>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67"/>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1" name="Google Shape;11721;p67"/>
          <p:cNvGrpSpPr/>
          <p:nvPr/>
        </p:nvGrpSpPr>
        <p:grpSpPr>
          <a:xfrm>
            <a:off x="5083620" y="3427430"/>
            <a:ext cx="357005" cy="357005"/>
            <a:chOff x="5108729" y="3351230"/>
            <a:chExt cx="357005" cy="357005"/>
          </a:xfrm>
        </p:grpSpPr>
        <p:sp>
          <p:nvSpPr>
            <p:cNvPr id="11722" name="Google Shape;11722;p67"/>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67"/>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4" name="Google Shape;11724;p67"/>
          <p:cNvGrpSpPr/>
          <p:nvPr/>
        </p:nvGrpSpPr>
        <p:grpSpPr>
          <a:xfrm>
            <a:off x="5558459" y="3427430"/>
            <a:ext cx="357419" cy="357005"/>
            <a:chOff x="5583569" y="3351230"/>
            <a:chExt cx="357419" cy="357005"/>
          </a:xfrm>
        </p:grpSpPr>
        <p:sp>
          <p:nvSpPr>
            <p:cNvPr id="11725" name="Google Shape;11725;p67"/>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67"/>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7" name="Google Shape;11727;p67"/>
          <p:cNvGrpSpPr/>
          <p:nvPr/>
        </p:nvGrpSpPr>
        <p:grpSpPr>
          <a:xfrm>
            <a:off x="7457119" y="3427430"/>
            <a:ext cx="357419" cy="357005"/>
            <a:chOff x="7482229" y="3351230"/>
            <a:chExt cx="357419" cy="357005"/>
          </a:xfrm>
        </p:grpSpPr>
        <p:sp>
          <p:nvSpPr>
            <p:cNvPr id="11728" name="Google Shape;11728;p67"/>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67"/>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67"/>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67"/>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67"/>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3" name="Google Shape;11733;p67"/>
          <p:cNvGrpSpPr/>
          <p:nvPr/>
        </p:nvGrpSpPr>
        <p:grpSpPr>
          <a:xfrm>
            <a:off x="3739375" y="2966882"/>
            <a:ext cx="222874" cy="345737"/>
            <a:chOff x="3764485" y="2890682"/>
            <a:chExt cx="222874" cy="345737"/>
          </a:xfrm>
        </p:grpSpPr>
        <p:sp>
          <p:nvSpPr>
            <p:cNvPr id="11734" name="Google Shape;11734;p67"/>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67"/>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67"/>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7" name="Google Shape;11737;p67"/>
          <p:cNvGrpSpPr/>
          <p:nvPr/>
        </p:nvGrpSpPr>
        <p:grpSpPr>
          <a:xfrm>
            <a:off x="2213507" y="2984331"/>
            <a:ext cx="422596" cy="310382"/>
            <a:chOff x="2278533" y="2937377"/>
            <a:chExt cx="346788" cy="254704"/>
          </a:xfrm>
        </p:grpSpPr>
        <p:sp>
          <p:nvSpPr>
            <p:cNvPr id="11738" name="Google Shape;11738;p67"/>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67"/>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40" name="Google Shape;11740;p67"/>
          <p:cNvSpPr/>
          <p:nvPr/>
        </p:nvSpPr>
        <p:spPr>
          <a:xfrm>
            <a:off x="320275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41" name="Google Shape;11741;p67"/>
          <p:cNvGrpSpPr/>
          <p:nvPr/>
        </p:nvGrpSpPr>
        <p:grpSpPr>
          <a:xfrm>
            <a:off x="1811527" y="2967710"/>
            <a:ext cx="286152" cy="346438"/>
            <a:chOff x="1836637" y="2891510"/>
            <a:chExt cx="286152" cy="346438"/>
          </a:xfrm>
        </p:grpSpPr>
        <p:sp>
          <p:nvSpPr>
            <p:cNvPr id="11742" name="Google Shape;11742;p67"/>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67"/>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67"/>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5" name="Google Shape;11745;p67"/>
          <p:cNvGrpSpPr/>
          <p:nvPr/>
        </p:nvGrpSpPr>
        <p:grpSpPr>
          <a:xfrm>
            <a:off x="5560751" y="2982129"/>
            <a:ext cx="379764" cy="337684"/>
            <a:chOff x="5585861" y="2905929"/>
            <a:chExt cx="379764" cy="337684"/>
          </a:xfrm>
        </p:grpSpPr>
        <p:sp>
          <p:nvSpPr>
            <p:cNvPr id="11746" name="Google Shape;11746;p67"/>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67"/>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67"/>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67"/>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0" name="Google Shape;11750;p67"/>
          <p:cNvGrpSpPr/>
          <p:nvPr/>
        </p:nvGrpSpPr>
        <p:grpSpPr>
          <a:xfrm>
            <a:off x="1302566" y="2986680"/>
            <a:ext cx="347934" cy="310024"/>
            <a:chOff x="1327676" y="2910480"/>
            <a:chExt cx="347934" cy="310024"/>
          </a:xfrm>
        </p:grpSpPr>
        <p:sp>
          <p:nvSpPr>
            <p:cNvPr id="11751" name="Google Shape;11751;p67"/>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67"/>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67"/>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67"/>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67"/>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56" name="Google Shape;11756;p67"/>
          <p:cNvSpPr/>
          <p:nvPr/>
        </p:nvSpPr>
        <p:spPr>
          <a:xfrm>
            <a:off x="276085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57" name="Google Shape;11757;p67"/>
          <p:cNvGrpSpPr/>
          <p:nvPr/>
        </p:nvGrpSpPr>
        <p:grpSpPr>
          <a:xfrm>
            <a:off x="2728291" y="2945764"/>
            <a:ext cx="382828" cy="358601"/>
            <a:chOff x="2753373" y="2902523"/>
            <a:chExt cx="347552" cy="325557"/>
          </a:xfrm>
        </p:grpSpPr>
        <p:sp>
          <p:nvSpPr>
            <p:cNvPr id="11758" name="Google Shape;11758;p67"/>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67"/>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67"/>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67"/>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67"/>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67"/>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4" name="Google Shape;11764;p67"/>
          <p:cNvGrpSpPr/>
          <p:nvPr/>
        </p:nvGrpSpPr>
        <p:grpSpPr>
          <a:xfrm>
            <a:off x="823906" y="2979455"/>
            <a:ext cx="356655" cy="335425"/>
            <a:chOff x="849016" y="2903255"/>
            <a:chExt cx="356655" cy="335425"/>
          </a:xfrm>
        </p:grpSpPr>
        <p:sp>
          <p:nvSpPr>
            <p:cNvPr id="11765" name="Google Shape;11765;p67"/>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67"/>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67"/>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67"/>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67"/>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67"/>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67"/>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67"/>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67"/>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67"/>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67"/>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6" name="Google Shape;11776;p67"/>
          <p:cNvGrpSpPr/>
          <p:nvPr/>
        </p:nvGrpSpPr>
        <p:grpSpPr>
          <a:xfrm>
            <a:off x="4185823" y="3002977"/>
            <a:ext cx="280072" cy="275520"/>
            <a:chOff x="4210933" y="2926777"/>
            <a:chExt cx="280072" cy="275520"/>
          </a:xfrm>
        </p:grpSpPr>
        <p:sp>
          <p:nvSpPr>
            <p:cNvPr id="11777" name="Google Shape;11777;p67"/>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67"/>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67"/>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67"/>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67"/>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67"/>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67"/>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67"/>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67"/>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67"/>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67"/>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67"/>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67"/>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0" name="Google Shape;11790;p67"/>
          <p:cNvGrpSpPr/>
          <p:nvPr/>
        </p:nvGrpSpPr>
        <p:grpSpPr>
          <a:xfrm>
            <a:off x="4642106" y="2991582"/>
            <a:ext cx="320273" cy="318395"/>
            <a:chOff x="4667216" y="2915382"/>
            <a:chExt cx="320273" cy="318395"/>
          </a:xfrm>
        </p:grpSpPr>
        <p:sp>
          <p:nvSpPr>
            <p:cNvPr id="11791" name="Google Shape;11791;p67"/>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67"/>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67"/>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67"/>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5" name="Google Shape;11795;p67"/>
          <p:cNvGrpSpPr/>
          <p:nvPr/>
        </p:nvGrpSpPr>
        <p:grpSpPr>
          <a:xfrm>
            <a:off x="5145370" y="3010839"/>
            <a:ext cx="261929" cy="280550"/>
            <a:chOff x="5170480" y="2934639"/>
            <a:chExt cx="261929" cy="280550"/>
          </a:xfrm>
        </p:grpSpPr>
        <p:sp>
          <p:nvSpPr>
            <p:cNvPr id="11796" name="Google Shape;11796;p67"/>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67"/>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67"/>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67"/>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67"/>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67"/>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67"/>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3" name="Google Shape;11803;p67"/>
          <p:cNvGrpSpPr/>
          <p:nvPr/>
        </p:nvGrpSpPr>
        <p:grpSpPr>
          <a:xfrm>
            <a:off x="6044313" y="2968091"/>
            <a:ext cx="362321" cy="364231"/>
            <a:chOff x="6069423" y="2891892"/>
            <a:chExt cx="362321" cy="364231"/>
          </a:xfrm>
        </p:grpSpPr>
        <p:sp>
          <p:nvSpPr>
            <p:cNvPr id="11804" name="Google Shape;11804;p67"/>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67"/>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67"/>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67"/>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67"/>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67"/>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0" name="Google Shape;11810;p67"/>
          <p:cNvGrpSpPr/>
          <p:nvPr/>
        </p:nvGrpSpPr>
        <p:grpSpPr>
          <a:xfrm>
            <a:off x="6546845" y="2995370"/>
            <a:ext cx="308878" cy="311170"/>
            <a:chOff x="6571955" y="2919170"/>
            <a:chExt cx="308878" cy="311170"/>
          </a:xfrm>
        </p:grpSpPr>
        <p:sp>
          <p:nvSpPr>
            <p:cNvPr id="11811" name="Google Shape;11811;p67"/>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67"/>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67"/>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67"/>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67"/>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67"/>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67"/>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67"/>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67"/>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67"/>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1" name="Google Shape;11821;p67"/>
          <p:cNvGrpSpPr/>
          <p:nvPr/>
        </p:nvGrpSpPr>
        <p:grpSpPr>
          <a:xfrm>
            <a:off x="7474944" y="3010935"/>
            <a:ext cx="350576" cy="280454"/>
            <a:chOff x="7500054" y="2934735"/>
            <a:chExt cx="350576" cy="280454"/>
          </a:xfrm>
        </p:grpSpPr>
        <p:sp>
          <p:nvSpPr>
            <p:cNvPr id="11822" name="Google Shape;11822;p67"/>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67"/>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67"/>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67"/>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67"/>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67"/>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67"/>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67"/>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0" name="Google Shape;11830;p67"/>
          <p:cNvGrpSpPr/>
          <p:nvPr/>
        </p:nvGrpSpPr>
        <p:grpSpPr>
          <a:xfrm>
            <a:off x="6987570" y="2950862"/>
            <a:ext cx="332012" cy="355454"/>
            <a:chOff x="7055134" y="2919170"/>
            <a:chExt cx="290321" cy="310820"/>
          </a:xfrm>
        </p:grpSpPr>
        <p:sp>
          <p:nvSpPr>
            <p:cNvPr id="11831" name="Google Shape;11831;p67"/>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67"/>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67"/>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67"/>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67"/>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67"/>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67"/>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67"/>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67"/>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67"/>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67"/>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67"/>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67"/>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67"/>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5" name="Google Shape;11845;p67"/>
          <p:cNvGrpSpPr/>
          <p:nvPr/>
        </p:nvGrpSpPr>
        <p:grpSpPr>
          <a:xfrm>
            <a:off x="7960033" y="2976813"/>
            <a:ext cx="330109" cy="347552"/>
            <a:chOff x="7985143" y="2900613"/>
            <a:chExt cx="330109" cy="347552"/>
          </a:xfrm>
        </p:grpSpPr>
        <p:sp>
          <p:nvSpPr>
            <p:cNvPr id="11846" name="Google Shape;11846;p67"/>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67"/>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67"/>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67"/>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67"/>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67"/>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67"/>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67"/>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4" name="Google Shape;11854;p67"/>
          <p:cNvGrpSpPr/>
          <p:nvPr/>
        </p:nvGrpSpPr>
        <p:grpSpPr>
          <a:xfrm>
            <a:off x="7965731" y="2511426"/>
            <a:ext cx="354363" cy="353631"/>
            <a:chOff x="7990840" y="2435226"/>
            <a:chExt cx="354363" cy="353631"/>
          </a:xfrm>
        </p:grpSpPr>
        <p:sp>
          <p:nvSpPr>
            <p:cNvPr id="11855" name="Google Shape;11855;p67"/>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67"/>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67"/>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8" name="Google Shape;11858;p67"/>
          <p:cNvGrpSpPr/>
          <p:nvPr/>
        </p:nvGrpSpPr>
        <p:grpSpPr>
          <a:xfrm>
            <a:off x="1792207" y="2556530"/>
            <a:ext cx="350958" cy="263043"/>
            <a:chOff x="1817317" y="2480330"/>
            <a:chExt cx="350958" cy="263043"/>
          </a:xfrm>
        </p:grpSpPr>
        <p:sp>
          <p:nvSpPr>
            <p:cNvPr id="11859" name="Google Shape;11859;p67"/>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67"/>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67"/>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67"/>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67"/>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4" name="Google Shape;11864;p67"/>
          <p:cNvGrpSpPr/>
          <p:nvPr/>
        </p:nvGrpSpPr>
        <p:grpSpPr>
          <a:xfrm>
            <a:off x="1316617" y="2559549"/>
            <a:ext cx="419913" cy="308109"/>
            <a:chOff x="1341727" y="2483349"/>
            <a:chExt cx="419913" cy="308109"/>
          </a:xfrm>
        </p:grpSpPr>
        <p:sp>
          <p:nvSpPr>
            <p:cNvPr id="11865" name="Google Shape;11865;p67"/>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67"/>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67"/>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8" name="Google Shape;11868;p67"/>
          <p:cNvGrpSpPr/>
          <p:nvPr/>
        </p:nvGrpSpPr>
        <p:grpSpPr>
          <a:xfrm>
            <a:off x="829222" y="2523936"/>
            <a:ext cx="376358" cy="330109"/>
            <a:chOff x="854332" y="2447736"/>
            <a:chExt cx="376358" cy="330109"/>
          </a:xfrm>
        </p:grpSpPr>
        <p:sp>
          <p:nvSpPr>
            <p:cNvPr id="11869" name="Google Shape;11869;p67"/>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67"/>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67"/>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67"/>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67"/>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67"/>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67"/>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67"/>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7" name="Google Shape;11877;p67"/>
          <p:cNvGrpSpPr/>
          <p:nvPr/>
        </p:nvGrpSpPr>
        <p:grpSpPr>
          <a:xfrm>
            <a:off x="4181653" y="2527151"/>
            <a:ext cx="322151" cy="322374"/>
            <a:chOff x="4206763" y="2450951"/>
            <a:chExt cx="322151" cy="322374"/>
          </a:xfrm>
        </p:grpSpPr>
        <p:sp>
          <p:nvSpPr>
            <p:cNvPr id="11878" name="Google Shape;11878;p67"/>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67"/>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0" name="Google Shape;11880;p67"/>
          <p:cNvGrpSpPr/>
          <p:nvPr/>
        </p:nvGrpSpPr>
        <p:grpSpPr>
          <a:xfrm>
            <a:off x="7491236" y="2526259"/>
            <a:ext cx="327976" cy="324316"/>
            <a:chOff x="7528096" y="2450059"/>
            <a:chExt cx="327976" cy="324316"/>
          </a:xfrm>
        </p:grpSpPr>
        <p:sp>
          <p:nvSpPr>
            <p:cNvPr id="11881" name="Google Shape;11881;p67"/>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67"/>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67"/>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67"/>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67"/>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6" name="Google Shape;11886;p67"/>
          <p:cNvGrpSpPr/>
          <p:nvPr/>
        </p:nvGrpSpPr>
        <p:grpSpPr>
          <a:xfrm>
            <a:off x="7052019" y="2588742"/>
            <a:ext cx="282364" cy="198619"/>
            <a:chOff x="7077129" y="2512542"/>
            <a:chExt cx="282364" cy="198619"/>
          </a:xfrm>
        </p:grpSpPr>
        <p:sp>
          <p:nvSpPr>
            <p:cNvPr id="11887" name="Google Shape;11887;p67"/>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67"/>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67"/>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67"/>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67"/>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67"/>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3" name="Google Shape;11893;p67"/>
          <p:cNvGrpSpPr/>
          <p:nvPr/>
        </p:nvGrpSpPr>
        <p:grpSpPr>
          <a:xfrm>
            <a:off x="3700351" y="2520912"/>
            <a:ext cx="334279" cy="334661"/>
            <a:chOff x="3725461" y="2444712"/>
            <a:chExt cx="334279" cy="334661"/>
          </a:xfrm>
        </p:grpSpPr>
        <p:sp>
          <p:nvSpPr>
            <p:cNvPr id="11894" name="Google Shape;11894;p67"/>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67"/>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67"/>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67"/>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67"/>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67"/>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67"/>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1" name="Google Shape;11901;p67"/>
          <p:cNvGrpSpPr/>
          <p:nvPr/>
        </p:nvGrpSpPr>
        <p:grpSpPr>
          <a:xfrm>
            <a:off x="6552128" y="2533421"/>
            <a:ext cx="332019" cy="310788"/>
            <a:chOff x="6577238" y="2457221"/>
            <a:chExt cx="332019" cy="310788"/>
          </a:xfrm>
        </p:grpSpPr>
        <p:sp>
          <p:nvSpPr>
            <p:cNvPr id="11902" name="Google Shape;11902;p67"/>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67"/>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67"/>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67"/>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67"/>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67"/>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8" name="Google Shape;11908;p67"/>
          <p:cNvGrpSpPr/>
          <p:nvPr/>
        </p:nvGrpSpPr>
        <p:grpSpPr>
          <a:xfrm>
            <a:off x="2793451" y="2515978"/>
            <a:ext cx="247892" cy="346024"/>
            <a:chOff x="2818561" y="2439778"/>
            <a:chExt cx="247892" cy="346024"/>
          </a:xfrm>
        </p:grpSpPr>
        <p:sp>
          <p:nvSpPr>
            <p:cNvPr id="11909" name="Google Shape;11909;p67"/>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67"/>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67"/>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67"/>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67"/>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67"/>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67"/>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67"/>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67"/>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67"/>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67"/>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67"/>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1" name="Google Shape;11921;p67"/>
          <p:cNvGrpSpPr/>
          <p:nvPr/>
        </p:nvGrpSpPr>
        <p:grpSpPr>
          <a:xfrm>
            <a:off x="3182668" y="2550832"/>
            <a:ext cx="419933" cy="275170"/>
            <a:chOff x="3207778" y="2474632"/>
            <a:chExt cx="419933" cy="275170"/>
          </a:xfrm>
        </p:grpSpPr>
        <p:sp>
          <p:nvSpPr>
            <p:cNvPr id="11922" name="Google Shape;11922;p67"/>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67"/>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67"/>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67"/>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67"/>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67"/>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67"/>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67"/>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67"/>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67"/>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67"/>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67"/>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67"/>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67"/>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6" name="Google Shape;11936;p67"/>
          <p:cNvGrpSpPr/>
          <p:nvPr/>
        </p:nvGrpSpPr>
        <p:grpSpPr>
          <a:xfrm>
            <a:off x="6074265" y="2532275"/>
            <a:ext cx="337684" cy="314194"/>
            <a:chOff x="6099375" y="2456075"/>
            <a:chExt cx="337684" cy="314194"/>
          </a:xfrm>
        </p:grpSpPr>
        <p:sp>
          <p:nvSpPr>
            <p:cNvPr id="11937" name="Google Shape;11937;p67"/>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67"/>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9" name="Google Shape;11939;p67"/>
          <p:cNvGrpSpPr/>
          <p:nvPr/>
        </p:nvGrpSpPr>
        <p:grpSpPr>
          <a:xfrm>
            <a:off x="2287513" y="2544784"/>
            <a:ext cx="312698" cy="286534"/>
            <a:chOff x="2312623" y="2468584"/>
            <a:chExt cx="312698" cy="286534"/>
          </a:xfrm>
        </p:grpSpPr>
        <p:sp>
          <p:nvSpPr>
            <p:cNvPr id="11940" name="Google Shape;11940;p67"/>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67"/>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67"/>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3" name="Google Shape;11943;p67"/>
          <p:cNvGrpSpPr/>
          <p:nvPr/>
        </p:nvGrpSpPr>
        <p:grpSpPr>
          <a:xfrm>
            <a:off x="5593695" y="2517124"/>
            <a:ext cx="345292" cy="342618"/>
            <a:chOff x="5618805" y="2440924"/>
            <a:chExt cx="345292" cy="342618"/>
          </a:xfrm>
        </p:grpSpPr>
        <p:sp>
          <p:nvSpPr>
            <p:cNvPr id="11944" name="Google Shape;11944;p67"/>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67"/>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67"/>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67"/>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67"/>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9" name="Google Shape;11949;p67"/>
          <p:cNvGrpSpPr/>
          <p:nvPr/>
        </p:nvGrpSpPr>
        <p:grpSpPr>
          <a:xfrm>
            <a:off x="4628069" y="2522790"/>
            <a:ext cx="377886" cy="331255"/>
            <a:chOff x="4653179" y="2446590"/>
            <a:chExt cx="377886" cy="331255"/>
          </a:xfrm>
        </p:grpSpPr>
        <p:sp>
          <p:nvSpPr>
            <p:cNvPr id="11950" name="Google Shape;11950;p67"/>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67"/>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67"/>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67"/>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4" name="Google Shape;11954;p67"/>
          <p:cNvGrpSpPr/>
          <p:nvPr/>
        </p:nvGrpSpPr>
        <p:grpSpPr>
          <a:xfrm>
            <a:off x="5159407" y="2535681"/>
            <a:ext cx="252062" cy="305122"/>
            <a:chOff x="5184517" y="2459481"/>
            <a:chExt cx="252062" cy="305122"/>
          </a:xfrm>
        </p:grpSpPr>
        <p:sp>
          <p:nvSpPr>
            <p:cNvPr id="11955" name="Google Shape;11955;p67"/>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67"/>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67"/>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67"/>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67"/>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67"/>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61" name="Google Shape;11961;p67"/>
          <p:cNvSpPr/>
          <p:nvPr/>
        </p:nvSpPr>
        <p:spPr>
          <a:xfrm>
            <a:off x="177591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62" name="Google Shape;11962;p67"/>
          <p:cNvGrpSpPr/>
          <p:nvPr/>
        </p:nvGrpSpPr>
        <p:grpSpPr>
          <a:xfrm>
            <a:off x="6130349" y="2045308"/>
            <a:ext cx="249770" cy="363849"/>
            <a:chOff x="6155459" y="1969108"/>
            <a:chExt cx="249770" cy="363849"/>
          </a:xfrm>
        </p:grpSpPr>
        <p:sp>
          <p:nvSpPr>
            <p:cNvPr id="11963" name="Google Shape;11963;p67"/>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67"/>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67"/>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67"/>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67"/>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67"/>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67"/>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67"/>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67"/>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2" name="Google Shape;11972;p67"/>
          <p:cNvGrpSpPr/>
          <p:nvPr/>
        </p:nvGrpSpPr>
        <p:grpSpPr>
          <a:xfrm>
            <a:off x="2254919" y="2046804"/>
            <a:ext cx="353631" cy="354395"/>
            <a:chOff x="2280029" y="1970604"/>
            <a:chExt cx="353631" cy="354395"/>
          </a:xfrm>
        </p:grpSpPr>
        <p:sp>
          <p:nvSpPr>
            <p:cNvPr id="11973" name="Google Shape;11973;p67"/>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67"/>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67"/>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67"/>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7" name="Google Shape;11977;p67"/>
          <p:cNvGrpSpPr/>
          <p:nvPr/>
        </p:nvGrpSpPr>
        <p:grpSpPr>
          <a:xfrm>
            <a:off x="8039990" y="2076374"/>
            <a:ext cx="255086" cy="301685"/>
            <a:chOff x="8065100" y="2000174"/>
            <a:chExt cx="255086" cy="301685"/>
          </a:xfrm>
        </p:grpSpPr>
        <p:sp>
          <p:nvSpPr>
            <p:cNvPr id="11978" name="Google Shape;11978;p67"/>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67"/>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67"/>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67"/>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2" name="Google Shape;11982;p67"/>
          <p:cNvGrpSpPr/>
          <p:nvPr/>
        </p:nvGrpSpPr>
        <p:grpSpPr>
          <a:xfrm>
            <a:off x="6608595" y="2045308"/>
            <a:ext cx="249420" cy="363849"/>
            <a:chOff x="6633705" y="1969108"/>
            <a:chExt cx="249420" cy="363849"/>
          </a:xfrm>
        </p:grpSpPr>
        <p:sp>
          <p:nvSpPr>
            <p:cNvPr id="11983" name="Google Shape;11983;p67"/>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67"/>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67"/>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67"/>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67"/>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67"/>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67"/>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67"/>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1" name="Google Shape;11991;p67"/>
          <p:cNvGrpSpPr/>
          <p:nvPr/>
        </p:nvGrpSpPr>
        <p:grpSpPr>
          <a:xfrm>
            <a:off x="5185921" y="2045308"/>
            <a:ext cx="226661" cy="363467"/>
            <a:chOff x="5211031" y="1969108"/>
            <a:chExt cx="226661" cy="363467"/>
          </a:xfrm>
        </p:grpSpPr>
        <p:sp>
          <p:nvSpPr>
            <p:cNvPr id="11992" name="Google Shape;11992;p67"/>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67"/>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4" name="Google Shape;11994;p67"/>
          <p:cNvGrpSpPr/>
          <p:nvPr/>
        </p:nvGrpSpPr>
        <p:grpSpPr>
          <a:xfrm>
            <a:off x="3687842" y="2046804"/>
            <a:ext cx="354363" cy="354395"/>
            <a:chOff x="3712952" y="1970604"/>
            <a:chExt cx="354363" cy="354395"/>
          </a:xfrm>
        </p:grpSpPr>
        <p:sp>
          <p:nvSpPr>
            <p:cNvPr id="11995" name="Google Shape;11995;p67"/>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67"/>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67"/>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67"/>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67"/>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67"/>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67"/>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67"/>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67"/>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4" name="Google Shape;12004;p67"/>
          <p:cNvGrpSpPr/>
          <p:nvPr/>
        </p:nvGrpSpPr>
        <p:grpSpPr>
          <a:xfrm>
            <a:off x="3210329" y="2046804"/>
            <a:ext cx="354363" cy="354745"/>
            <a:chOff x="3235438" y="1970604"/>
            <a:chExt cx="354363" cy="354745"/>
          </a:xfrm>
        </p:grpSpPr>
        <p:sp>
          <p:nvSpPr>
            <p:cNvPr id="12005" name="Google Shape;12005;p67"/>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67"/>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67"/>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67"/>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67"/>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67"/>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67"/>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67"/>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67"/>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67"/>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67"/>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67"/>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67"/>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8" name="Google Shape;12018;p67"/>
          <p:cNvGrpSpPr/>
          <p:nvPr/>
        </p:nvGrpSpPr>
        <p:grpSpPr>
          <a:xfrm>
            <a:off x="1304475" y="2066125"/>
            <a:ext cx="341472" cy="335074"/>
            <a:chOff x="1329585" y="1989925"/>
            <a:chExt cx="341472" cy="335074"/>
          </a:xfrm>
        </p:grpSpPr>
        <p:sp>
          <p:nvSpPr>
            <p:cNvPr id="12019" name="Google Shape;12019;p67"/>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67"/>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67"/>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2" name="Google Shape;12022;p67"/>
          <p:cNvGrpSpPr/>
          <p:nvPr/>
        </p:nvGrpSpPr>
        <p:grpSpPr>
          <a:xfrm>
            <a:off x="5566761" y="2066106"/>
            <a:ext cx="416649" cy="325597"/>
            <a:chOff x="5626763" y="2013829"/>
            <a:chExt cx="351722" cy="274788"/>
          </a:xfrm>
        </p:grpSpPr>
        <p:sp>
          <p:nvSpPr>
            <p:cNvPr id="12023" name="Google Shape;12023;p67"/>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67"/>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67"/>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67"/>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67"/>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67"/>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67"/>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67"/>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67"/>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67"/>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3" name="Google Shape;12033;p67"/>
          <p:cNvGrpSpPr/>
          <p:nvPr/>
        </p:nvGrpSpPr>
        <p:grpSpPr>
          <a:xfrm>
            <a:off x="7551495" y="2060077"/>
            <a:ext cx="276698" cy="333133"/>
            <a:chOff x="7576605" y="1983877"/>
            <a:chExt cx="276698" cy="333133"/>
          </a:xfrm>
        </p:grpSpPr>
        <p:sp>
          <p:nvSpPr>
            <p:cNvPr id="12034" name="Google Shape;12034;p67"/>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67"/>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6" name="Google Shape;12036;p67"/>
          <p:cNvGrpSpPr/>
          <p:nvPr/>
        </p:nvGrpSpPr>
        <p:grpSpPr>
          <a:xfrm>
            <a:off x="828458" y="2051738"/>
            <a:ext cx="337334" cy="353599"/>
            <a:chOff x="853568" y="1975538"/>
            <a:chExt cx="337334" cy="353599"/>
          </a:xfrm>
        </p:grpSpPr>
        <p:sp>
          <p:nvSpPr>
            <p:cNvPr id="12037" name="Google Shape;12037;p67"/>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67"/>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67"/>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67"/>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1" name="Google Shape;12041;p67"/>
          <p:cNvGrpSpPr/>
          <p:nvPr/>
        </p:nvGrpSpPr>
        <p:grpSpPr>
          <a:xfrm>
            <a:off x="2733192" y="2085828"/>
            <a:ext cx="327085" cy="277080"/>
            <a:chOff x="2770052" y="2009628"/>
            <a:chExt cx="327085" cy="277080"/>
          </a:xfrm>
        </p:grpSpPr>
        <p:sp>
          <p:nvSpPr>
            <p:cNvPr id="12042" name="Google Shape;12042;p67"/>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67"/>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44" name="Google Shape;12044;p67"/>
          <p:cNvSpPr/>
          <p:nvPr/>
        </p:nvSpPr>
        <p:spPr>
          <a:xfrm>
            <a:off x="703495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45" name="Google Shape;12045;p67"/>
          <p:cNvGrpSpPr/>
          <p:nvPr/>
        </p:nvGrpSpPr>
        <p:grpSpPr>
          <a:xfrm>
            <a:off x="4170289" y="2046804"/>
            <a:ext cx="344878" cy="343573"/>
            <a:chOff x="4195399" y="1970604"/>
            <a:chExt cx="344878" cy="343573"/>
          </a:xfrm>
        </p:grpSpPr>
        <p:sp>
          <p:nvSpPr>
            <p:cNvPr id="12046" name="Google Shape;12046;p67"/>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67"/>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67"/>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67"/>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0" name="Google Shape;12050;p67"/>
          <p:cNvGrpSpPr/>
          <p:nvPr/>
        </p:nvGrpSpPr>
        <p:grpSpPr>
          <a:xfrm>
            <a:off x="4649681" y="2053647"/>
            <a:ext cx="344528" cy="344114"/>
            <a:chOff x="4674791" y="1977447"/>
            <a:chExt cx="344528" cy="344114"/>
          </a:xfrm>
        </p:grpSpPr>
        <p:sp>
          <p:nvSpPr>
            <p:cNvPr id="12051" name="Google Shape;12051;p67"/>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67"/>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67"/>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67"/>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67"/>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67"/>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67"/>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67"/>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67"/>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67"/>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67"/>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67"/>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67"/>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67"/>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67"/>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67"/>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67"/>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67"/>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67"/>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67"/>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67"/>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67"/>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67"/>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67"/>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67"/>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67"/>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7" name="Google Shape;12077;p67"/>
          <p:cNvGrpSpPr/>
          <p:nvPr/>
        </p:nvGrpSpPr>
        <p:grpSpPr>
          <a:xfrm>
            <a:off x="6058700" y="1623497"/>
            <a:ext cx="382819" cy="310788"/>
            <a:chOff x="6083810" y="1547297"/>
            <a:chExt cx="382819" cy="310788"/>
          </a:xfrm>
        </p:grpSpPr>
        <p:sp>
          <p:nvSpPr>
            <p:cNvPr id="12078" name="Google Shape;12078;p67"/>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67"/>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67"/>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67"/>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67"/>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67"/>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67"/>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67"/>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67"/>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67"/>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67"/>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67"/>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67"/>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67"/>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67"/>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67"/>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67"/>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67"/>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6" name="Google Shape;12096;p67"/>
          <p:cNvGrpSpPr/>
          <p:nvPr/>
        </p:nvGrpSpPr>
        <p:grpSpPr>
          <a:xfrm>
            <a:off x="6533190" y="1614393"/>
            <a:ext cx="382788" cy="328613"/>
            <a:chOff x="6558300" y="1538193"/>
            <a:chExt cx="382788" cy="328613"/>
          </a:xfrm>
        </p:grpSpPr>
        <p:sp>
          <p:nvSpPr>
            <p:cNvPr id="12097" name="Google Shape;12097;p67"/>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67"/>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9" name="Google Shape;12099;p67"/>
          <p:cNvGrpSpPr/>
          <p:nvPr/>
        </p:nvGrpSpPr>
        <p:grpSpPr>
          <a:xfrm>
            <a:off x="5168892" y="1587497"/>
            <a:ext cx="259605" cy="346024"/>
            <a:chOff x="5194002" y="1511297"/>
            <a:chExt cx="259605" cy="346024"/>
          </a:xfrm>
        </p:grpSpPr>
        <p:sp>
          <p:nvSpPr>
            <p:cNvPr id="12100" name="Google Shape;12100;p67"/>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67"/>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67"/>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67"/>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4" name="Google Shape;12104;p67"/>
          <p:cNvGrpSpPr/>
          <p:nvPr/>
        </p:nvGrpSpPr>
        <p:grpSpPr>
          <a:xfrm>
            <a:off x="1369631" y="1588261"/>
            <a:ext cx="252444" cy="351722"/>
            <a:chOff x="1394741" y="1512061"/>
            <a:chExt cx="252444" cy="351722"/>
          </a:xfrm>
        </p:grpSpPr>
        <p:sp>
          <p:nvSpPr>
            <p:cNvPr id="12105" name="Google Shape;12105;p67"/>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67"/>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67"/>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67"/>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67"/>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67"/>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67"/>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67"/>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67"/>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67"/>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67"/>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67"/>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67"/>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67"/>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67"/>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67"/>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67"/>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2" name="Google Shape;12122;p67"/>
          <p:cNvGrpSpPr/>
          <p:nvPr/>
        </p:nvGrpSpPr>
        <p:grpSpPr>
          <a:xfrm>
            <a:off x="829986" y="1580685"/>
            <a:ext cx="380910" cy="339594"/>
            <a:chOff x="855096" y="1504485"/>
            <a:chExt cx="380910" cy="339594"/>
          </a:xfrm>
        </p:grpSpPr>
        <p:sp>
          <p:nvSpPr>
            <p:cNvPr id="12123" name="Google Shape;12123;p67"/>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67"/>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67"/>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67"/>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67"/>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8" name="Google Shape;12128;p67"/>
          <p:cNvGrpSpPr/>
          <p:nvPr/>
        </p:nvGrpSpPr>
        <p:grpSpPr>
          <a:xfrm>
            <a:off x="1794466" y="1587879"/>
            <a:ext cx="352103" cy="352103"/>
            <a:chOff x="1819576" y="1511679"/>
            <a:chExt cx="352103" cy="352103"/>
          </a:xfrm>
        </p:grpSpPr>
        <p:sp>
          <p:nvSpPr>
            <p:cNvPr id="12129" name="Google Shape;12129;p67"/>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67"/>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67"/>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67"/>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3" name="Google Shape;12133;p67"/>
          <p:cNvGrpSpPr/>
          <p:nvPr/>
        </p:nvGrpSpPr>
        <p:grpSpPr>
          <a:xfrm>
            <a:off x="5595987" y="1576961"/>
            <a:ext cx="371424" cy="355446"/>
            <a:chOff x="5621097" y="1500761"/>
            <a:chExt cx="371424" cy="355446"/>
          </a:xfrm>
        </p:grpSpPr>
        <p:sp>
          <p:nvSpPr>
            <p:cNvPr id="12134" name="Google Shape;12134;p67"/>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67"/>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6" name="Google Shape;12136;p67"/>
          <p:cNvGrpSpPr/>
          <p:nvPr/>
        </p:nvGrpSpPr>
        <p:grpSpPr>
          <a:xfrm>
            <a:off x="4645129" y="1617799"/>
            <a:ext cx="359679" cy="321833"/>
            <a:chOff x="4670239" y="1541599"/>
            <a:chExt cx="359679" cy="321833"/>
          </a:xfrm>
        </p:grpSpPr>
        <p:sp>
          <p:nvSpPr>
            <p:cNvPr id="12137" name="Google Shape;12137;p67"/>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67"/>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67"/>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67"/>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67"/>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2" name="Google Shape;12142;p67"/>
          <p:cNvGrpSpPr/>
          <p:nvPr/>
        </p:nvGrpSpPr>
        <p:grpSpPr>
          <a:xfrm>
            <a:off x="4187319" y="1578585"/>
            <a:ext cx="321037" cy="353822"/>
            <a:chOff x="4212429" y="1502385"/>
            <a:chExt cx="321037" cy="353822"/>
          </a:xfrm>
        </p:grpSpPr>
        <p:sp>
          <p:nvSpPr>
            <p:cNvPr id="12143" name="Google Shape;12143;p67"/>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67"/>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67"/>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67"/>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7" name="Google Shape;12147;p67"/>
          <p:cNvGrpSpPr/>
          <p:nvPr/>
        </p:nvGrpSpPr>
        <p:grpSpPr>
          <a:xfrm>
            <a:off x="2277678" y="1582181"/>
            <a:ext cx="336188" cy="335425"/>
            <a:chOff x="2302788" y="1505981"/>
            <a:chExt cx="336188" cy="335425"/>
          </a:xfrm>
        </p:grpSpPr>
        <p:sp>
          <p:nvSpPr>
            <p:cNvPr id="12148" name="Google Shape;12148;p67"/>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67"/>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67"/>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67"/>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67"/>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67"/>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67"/>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67"/>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67"/>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67"/>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67"/>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67"/>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67"/>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67"/>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67"/>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67"/>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67"/>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5" name="Google Shape;12165;p67"/>
          <p:cNvGrpSpPr/>
          <p:nvPr/>
        </p:nvGrpSpPr>
        <p:grpSpPr>
          <a:xfrm>
            <a:off x="2755191" y="1598096"/>
            <a:ext cx="333133" cy="321037"/>
            <a:chOff x="2780301" y="1521896"/>
            <a:chExt cx="333133" cy="321037"/>
          </a:xfrm>
        </p:grpSpPr>
        <p:sp>
          <p:nvSpPr>
            <p:cNvPr id="12166" name="Google Shape;12166;p67"/>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67"/>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67"/>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67"/>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67"/>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67"/>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67"/>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67"/>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67"/>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67"/>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67"/>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67"/>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67"/>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67"/>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67"/>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67"/>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67"/>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67"/>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67"/>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67"/>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6" name="Google Shape;12186;p67"/>
          <p:cNvGrpSpPr/>
          <p:nvPr/>
        </p:nvGrpSpPr>
        <p:grpSpPr>
          <a:xfrm>
            <a:off x="3291049" y="1591285"/>
            <a:ext cx="211892" cy="339594"/>
            <a:chOff x="3316159" y="1515085"/>
            <a:chExt cx="211892" cy="339594"/>
          </a:xfrm>
        </p:grpSpPr>
        <p:sp>
          <p:nvSpPr>
            <p:cNvPr id="12187" name="Google Shape;12187;p67"/>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67"/>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67"/>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90" name="Google Shape;12190;p67"/>
            <p:cNvGrpSpPr/>
            <p:nvPr/>
          </p:nvGrpSpPr>
          <p:grpSpPr>
            <a:xfrm>
              <a:off x="3316159" y="1515085"/>
              <a:ext cx="211892" cy="339594"/>
              <a:chOff x="3316159" y="1515085"/>
              <a:chExt cx="211892" cy="339594"/>
            </a:xfrm>
          </p:grpSpPr>
          <p:sp>
            <p:nvSpPr>
              <p:cNvPr id="12191" name="Google Shape;12191;p67"/>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67"/>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67"/>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67"/>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67"/>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67"/>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97" name="Google Shape;12197;p67"/>
          <p:cNvGrpSpPr/>
          <p:nvPr/>
        </p:nvGrpSpPr>
        <p:grpSpPr>
          <a:xfrm>
            <a:off x="3691248" y="1620855"/>
            <a:ext cx="361971" cy="314958"/>
            <a:chOff x="3716358" y="1544655"/>
            <a:chExt cx="361971" cy="314958"/>
          </a:xfrm>
        </p:grpSpPr>
        <p:sp>
          <p:nvSpPr>
            <p:cNvPr id="12198" name="Google Shape;12198;p67"/>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67"/>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67"/>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67"/>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67"/>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03" name="Google Shape;12203;p67"/>
            <p:cNvGrpSpPr/>
            <p:nvPr/>
          </p:nvGrpSpPr>
          <p:grpSpPr>
            <a:xfrm>
              <a:off x="3716358" y="1544655"/>
              <a:ext cx="361971" cy="314958"/>
              <a:chOff x="3716358" y="1544655"/>
              <a:chExt cx="361971" cy="314958"/>
            </a:xfrm>
          </p:grpSpPr>
          <p:sp>
            <p:nvSpPr>
              <p:cNvPr id="12204" name="Google Shape;12204;p67"/>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67"/>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67"/>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67"/>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67"/>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09" name="Google Shape;12209;p67"/>
          <p:cNvGrpSpPr/>
          <p:nvPr/>
        </p:nvGrpSpPr>
        <p:grpSpPr>
          <a:xfrm>
            <a:off x="6986814" y="1633752"/>
            <a:ext cx="499533" cy="305136"/>
            <a:chOff x="7009649" y="1541981"/>
            <a:chExt cx="524940" cy="320655"/>
          </a:xfrm>
        </p:grpSpPr>
        <p:sp>
          <p:nvSpPr>
            <p:cNvPr id="12210" name="Google Shape;12210;p67"/>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67"/>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67"/>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67"/>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67"/>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67"/>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67"/>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67"/>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8" name="Google Shape;12218;p67"/>
          <p:cNvGrpSpPr/>
          <p:nvPr/>
        </p:nvGrpSpPr>
        <p:grpSpPr>
          <a:xfrm>
            <a:off x="8008924" y="1594309"/>
            <a:ext cx="282746" cy="340358"/>
            <a:chOff x="8034034" y="1518109"/>
            <a:chExt cx="282746" cy="340358"/>
          </a:xfrm>
        </p:grpSpPr>
        <p:sp>
          <p:nvSpPr>
            <p:cNvPr id="12219" name="Google Shape;12219;p67"/>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67"/>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67"/>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67"/>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3" name="Google Shape;12223;p67"/>
          <p:cNvGrpSpPr/>
          <p:nvPr/>
        </p:nvGrpSpPr>
        <p:grpSpPr>
          <a:xfrm>
            <a:off x="7557192" y="1576134"/>
            <a:ext cx="369133" cy="360411"/>
            <a:chOff x="7582302" y="1499934"/>
            <a:chExt cx="369133" cy="360411"/>
          </a:xfrm>
        </p:grpSpPr>
        <p:sp>
          <p:nvSpPr>
            <p:cNvPr id="12224" name="Google Shape;12224;p67"/>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67"/>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67"/>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67"/>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67"/>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9" name="Google Shape;12229;p67"/>
          <p:cNvGrpSpPr/>
          <p:nvPr/>
        </p:nvGrpSpPr>
        <p:grpSpPr>
          <a:xfrm>
            <a:off x="6170979" y="3893352"/>
            <a:ext cx="346056" cy="345674"/>
            <a:chOff x="2238181" y="4120624"/>
            <a:chExt cx="346056" cy="345674"/>
          </a:xfrm>
        </p:grpSpPr>
        <p:grpSp>
          <p:nvGrpSpPr>
            <p:cNvPr id="12230" name="Google Shape;12230;p67"/>
            <p:cNvGrpSpPr/>
            <p:nvPr/>
          </p:nvGrpSpPr>
          <p:grpSpPr>
            <a:xfrm>
              <a:off x="2309155" y="4177413"/>
              <a:ext cx="203862" cy="231903"/>
              <a:chOff x="1512725" y="258500"/>
              <a:chExt cx="4570900" cy="5199625"/>
            </a:xfrm>
          </p:grpSpPr>
          <p:sp>
            <p:nvSpPr>
              <p:cNvPr id="12231" name="Google Shape;12231;p67"/>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67"/>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33" name="Google Shape;12233;p67"/>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34" name="Google Shape;12234;p67"/>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238"/>
        <p:cNvGrpSpPr/>
        <p:nvPr/>
      </p:nvGrpSpPr>
      <p:grpSpPr>
        <a:xfrm>
          <a:off x="0" y="0"/>
          <a:ext cx="0" cy="0"/>
          <a:chOff x="0" y="0"/>
          <a:chExt cx="0" cy="0"/>
        </a:xfrm>
      </p:grpSpPr>
      <p:pic>
        <p:nvPicPr>
          <p:cNvPr id="12239" name="Google Shape;12239;p6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33"/>
          <p:cNvSpPr txBox="1">
            <a:spLocks noGrp="1"/>
          </p:cNvSpPr>
          <p:nvPr>
            <p:ph type="title"/>
          </p:nvPr>
        </p:nvSpPr>
        <p:spPr>
          <a:xfrm>
            <a:off x="476074" y="189304"/>
            <a:ext cx="5726982"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Gestion du développement</a:t>
            </a:r>
            <a:endParaRPr dirty="0"/>
          </a:p>
        </p:txBody>
      </p:sp>
      <p:sp>
        <p:nvSpPr>
          <p:cNvPr id="272" name="Google Shape;272;p33"/>
          <p:cNvSpPr txBox="1">
            <a:spLocks noGrp="1"/>
          </p:cNvSpPr>
          <p:nvPr>
            <p:ph type="body" idx="1"/>
          </p:nvPr>
        </p:nvSpPr>
        <p:spPr>
          <a:xfrm>
            <a:off x="624751" y="3108481"/>
            <a:ext cx="5252481" cy="1843549"/>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fr-FR" sz="1600" dirty="0"/>
              <a:t>Mobilisation d’outils de tests tout au long du projet</a:t>
            </a:r>
            <a:endParaRPr sz="1600" dirty="0"/>
          </a:p>
          <a:p>
            <a:pPr marL="457200" lvl="0" indent="-304800" algn="just" rtl="0">
              <a:spcBef>
                <a:spcPts val="1000"/>
              </a:spcBef>
              <a:spcAft>
                <a:spcPts val="0"/>
              </a:spcAft>
              <a:buSzPts val="1200"/>
              <a:buChar char="●"/>
            </a:pPr>
            <a:r>
              <a:rPr lang="fr-FR" b="1" dirty="0" err="1"/>
              <a:t>Junit</a:t>
            </a:r>
            <a:r>
              <a:rPr lang="fr-FR" b="1" dirty="0"/>
              <a:t> 4 </a:t>
            </a:r>
            <a:r>
              <a:rPr lang="fr-FR" dirty="0"/>
              <a:t>/ </a:t>
            </a:r>
            <a:r>
              <a:rPr lang="fr-FR" b="1" dirty="0"/>
              <a:t>Emma</a:t>
            </a:r>
            <a:r>
              <a:rPr lang="fr-FR" dirty="0"/>
              <a:t> / </a:t>
            </a:r>
            <a:r>
              <a:rPr lang="fr-FR" b="1" dirty="0" err="1"/>
              <a:t>EasyMock</a:t>
            </a:r>
            <a:endParaRPr lang="fr-FR" b="1" dirty="0"/>
          </a:p>
          <a:p>
            <a:pPr marL="457200" lvl="0" indent="-304800" algn="just" rtl="0">
              <a:spcBef>
                <a:spcPts val="1000"/>
              </a:spcBef>
              <a:spcAft>
                <a:spcPts val="0"/>
              </a:spcAft>
              <a:buSzPts val="1200"/>
              <a:buChar char="●"/>
            </a:pPr>
            <a:r>
              <a:rPr lang="fr-FR" dirty="0"/>
              <a:t>Distinction entre les tests et le reste du développement</a:t>
            </a:r>
          </a:p>
          <a:p>
            <a:pPr algn="just">
              <a:spcBef>
                <a:spcPts val="1000"/>
              </a:spcBef>
            </a:pPr>
            <a:r>
              <a:rPr lang="fr-FR" b="1" dirty="0"/>
              <a:t>Exécution</a:t>
            </a:r>
            <a:r>
              <a:rPr lang="fr-FR" dirty="0"/>
              <a:t> automatique de l’ensemble </a:t>
            </a:r>
            <a:r>
              <a:rPr lang="fr-FR" b="1" dirty="0"/>
              <a:t>des tests </a:t>
            </a:r>
            <a:r>
              <a:rPr lang="fr-FR" dirty="0"/>
              <a:t>par la pipeline</a:t>
            </a:r>
          </a:p>
          <a:p>
            <a:pPr algn="just">
              <a:spcBef>
                <a:spcPts val="1000"/>
              </a:spcBef>
            </a:pPr>
            <a:r>
              <a:rPr lang="fr-FR" dirty="0"/>
              <a:t>Mise en place de tests </a:t>
            </a:r>
            <a:r>
              <a:rPr lang="fr-FR" b="1" dirty="0"/>
              <a:t>unitaires</a:t>
            </a:r>
            <a:r>
              <a:rPr lang="fr-FR" dirty="0"/>
              <a:t>, </a:t>
            </a:r>
            <a:r>
              <a:rPr lang="fr-FR" b="1" dirty="0"/>
              <a:t>fonctionnels</a:t>
            </a:r>
            <a:r>
              <a:rPr lang="fr-FR" dirty="0"/>
              <a:t>, </a:t>
            </a:r>
            <a:r>
              <a:rPr lang="fr-FR" b="1" dirty="0"/>
              <a:t>visuels</a:t>
            </a:r>
            <a:r>
              <a:rPr lang="fr-FR" dirty="0"/>
              <a:t> et de </a:t>
            </a:r>
            <a:r>
              <a:rPr lang="fr-FR" b="1" dirty="0"/>
              <a:t>performance</a:t>
            </a:r>
          </a:p>
        </p:txBody>
      </p:sp>
      <p:pic>
        <p:nvPicPr>
          <p:cNvPr id="7" name="Graphique 6">
            <a:extLst>
              <a:ext uri="{FF2B5EF4-FFF2-40B4-BE49-F238E27FC236}">
                <a16:creationId xmlns:a16="http://schemas.microsoft.com/office/drawing/2014/main" id="{66A81FAE-28E4-2BA1-1C67-02C6D5FB495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751369" y="1210375"/>
            <a:ext cx="3244273" cy="3244273"/>
          </a:xfrm>
          <a:prstGeom prst="rect">
            <a:avLst/>
          </a:prstGeom>
        </p:spPr>
      </p:pic>
      <p:sp>
        <p:nvSpPr>
          <p:cNvPr id="8" name="Google Shape;272;p33">
            <a:extLst>
              <a:ext uri="{FF2B5EF4-FFF2-40B4-BE49-F238E27FC236}">
                <a16:creationId xmlns:a16="http://schemas.microsoft.com/office/drawing/2014/main" id="{BE21E6E9-4C4D-5BF5-8840-4DDCCA16A67A}"/>
              </a:ext>
            </a:extLst>
          </p:cNvPr>
          <p:cNvSpPr txBox="1">
            <a:spLocks/>
          </p:cNvSpPr>
          <p:nvPr/>
        </p:nvSpPr>
        <p:spPr>
          <a:xfrm>
            <a:off x="624751" y="940957"/>
            <a:ext cx="5126618" cy="184648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DM Sans"/>
                <a:ea typeface="DM Sans"/>
                <a:cs typeface="DM Sans"/>
                <a:sym typeface="DM Sans"/>
              </a:defRPr>
            </a:lvl1pPr>
            <a:lvl2pPr marL="914400" marR="0" lvl="1" indent="-304800" algn="ctr"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DM Sans"/>
                <a:ea typeface="DM Sans"/>
                <a:cs typeface="DM Sans"/>
                <a:sym typeface="DM Sans"/>
              </a:defRPr>
            </a:lvl2pPr>
            <a:lvl3pPr marL="1371600" marR="0" lvl="2" indent="-304800" algn="ctr"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DM Sans"/>
                <a:ea typeface="DM Sans"/>
                <a:cs typeface="DM Sans"/>
                <a:sym typeface="DM Sans"/>
              </a:defRPr>
            </a:lvl3pPr>
            <a:lvl4pPr marL="1828800" marR="0" lvl="3" indent="-304800" algn="ctr"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DM Sans"/>
                <a:ea typeface="DM Sans"/>
                <a:cs typeface="DM Sans"/>
                <a:sym typeface="DM Sans"/>
              </a:defRPr>
            </a:lvl4pPr>
            <a:lvl5pPr marL="2286000" marR="0" lvl="4" indent="-304800" algn="ctr"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DM Sans"/>
                <a:ea typeface="DM Sans"/>
                <a:cs typeface="DM Sans"/>
                <a:sym typeface="DM Sans"/>
              </a:defRPr>
            </a:lvl5pPr>
            <a:lvl6pPr marL="2743200" marR="0" lvl="5" indent="-304800" algn="ctr"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DM Sans"/>
                <a:ea typeface="DM Sans"/>
                <a:cs typeface="DM Sans"/>
                <a:sym typeface="DM Sans"/>
              </a:defRPr>
            </a:lvl6pPr>
            <a:lvl7pPr marL="3200400" marR="0" lvl="6" indent="-304800" algn="ctr"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DM Sans"/>
                <a:ea typeface="DM Sans"/>
                <a:cs typeface="DM Sans"/>
                <a:sym typeface="DM Sans"/>
              </a:defRPr>
            </a:lvl7pPr>
            <a:lvl8pPr marL="3657600" marR="0" lvl="7" indent="-304800" algn="ctr"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DM Sans"/>
                <a:ea typeface="DM Sans"/>
                <a:cs typeface="DM Sans"/>
                <a:sym typeface="DM Sans"/>
              </a:defRPr>
            </a:lvl8pPr>
            <a:lvl9pPr marL="4114800" marR="0" lvl="8" indent="-304800" algn="ctr"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DM Sans"/>
                <a:ea typeface="DM Sans"/>
                <a:cs typeface="DM Sans"/>
                <a:sym typeface="DM Sans"/>
              </a:defRPr>
            </a:lvl9pPr>
          </a:lstStyle>
          <a:p>
            <a:pPr marL="0" indent="0" algn="just">
              <a:buFont typeface="Nunito Light"/>
              <a:buNone/>
            </a:pPr>
            <a:r>
              <a:rPr lang="fr-FR" sz="1600" dirty="0"/>
              <a:t>Utilisation des outils et des méthodes utilisés dans des contextes professionnels</a:t>
            </a:r>
          </a:p>
          <a:p>
            <a:pPr algn="just">
              <a:spcBef>
                <a:spcPts val="1000"/>
              </a:spcBef>
            </a:pPr>
            <a:r>
              <a:rPr lang="fr-FR" dirty="0"/>
              <a:t>Création d’un </a:t>
            </a:r>
            <a:r>
              <a:rPr lang="fr-FR" b="1" dirty="0"/>
              <a:t>repository </a:t>
            </a:r>
            <a:r>
              <a:rPr lang="fr-FR" b="1" dirty="0" err="1"/>
              <a:t>GitLab</a:t>
            </a:r>
            <a:endParaRPr lang="fr-FR" b="1" dirty="0"/>
          </a:p>
          <a:p>
            <a:pPr algn="just">
              <a:spcBef>
                <a:spcPts val="1000"/>
              </a:spcBef>
            </a:pPr>
            <a:r>
              <a:rPr lang="fr-FR" dirty="0"/>
              <a:t>Pour chaque itération, utilisation de </a:t>
            </a:r>
            <a:r>
              <a:rPr lang="fr-FR" b="1" dirty="0"/>
              <a:t>deux branches </a:t>
            </a:r>
            <a:r>
              <a:rPr lang="fr-FR" dirty="0"/>
              <a:t>(main et </a:t>
            </a:r>
            <a:r>
              <a:rPr lang="fr-FR" dirty="0" err="1"/>
              <a:t>step</a:t>
            </a:r>
            <a:r>
              <a:rPr lang="fr-FR" dirty="0"/>
              <a:t>-X)</a:t>
            </a:r>
          </a:p>
          <a:p>
            <a:pPr algn="just">
              <a:spcBef>
                <a:spcPts val="1000"/>
              </a:spcBef>
            </a:pPr>
            <a:r>
              <a:rPr lang="fr-FR" b="1" dirty="0"/>
              <a:t>Documentation</a:t>
            </a:r>
            <a:r>
              <a:rPr lang="fr-FR" dirty="0"/>
              <a:t> </a:t>
            </a:r>
            <a:r>
              <a:rPr lang="fr-FR" b="1" dirty="0"/>
              <a:t>générée automatiquement </a:t>
            </a:r>
            <a:r>
              <a:rPr lang="fr-FR" dirty="0"/>
              <a:t>via un pipeline, déployée sur </a:t>
            </a:r>
            <a:r>
              <a:rPr lang="fr-FR" dirty="0" err="1"/>
              <a:t>GitLab</a:t>
            </a:r>
            <a:r>
              <a:rPr lang="fr-FR" dirty="0"/>
              <a:t> pages + </a:t>
            </a:r>
            <a:r>
              <a:rPr lang="fr-FR" dirty="0" err="1"/>
              <a:t>READme</a:t>
            </a:r>
            <a:endParaRPr lang="fr-F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77">
          <a:extLst>
            <a:ext uri="{FF2B5EF4-FFF2-40B4-BE49-F238E27FC236}">
              <a16:creationId xmlns:a16="http://schemas.microsoft.com/office/drawing/2014/main" id="{D26A8EEB-917B-F614-9ED5-D3A400D8F0CC}"/>
            </a:ext>
          </a:extLst>
        </p:cNvPr>
        <p:cNvGrpSpPr/>
        <p:nvPr/>
      </p:nvGrpSpPr>
      <p:grpSpPr>
        <a:xfrm>
          <a:off x="0" y="0"/>
          <a:ext cx="0" cy="0"/>
          <a:chOff x="0" y="0"/>
          <a:chExt cx="0" cy="0"/>
        </a:xfrm>
      </p:grpSpPr>
      <p:sp>
        <p:nvSpPr>
          <p:cNvPr id="278" name="Google Shape;278;p34">
            <a:extLst>
              <a:ext uri="{FF2B5EF4-FFF2-40B4-BE49-F238E27FC236}">
                <a16:creationId xmlns:a16="http://schemas.microsoft.com/office/drawing/2014/main" id="{7AF9F35C-0A44-1EF8-01BE-CD26025CFECA}"/>
              </a:ext>
            </a:extLst>
          </p:cNvPr>
          <p:cNvSpPr txBox="1">
            <a:spLocks noGrp="1"/>
          </p:cNvSpPr>
          <p:nvPr>
            <p:ph type="title"/>
          </p:nvPr>
        </p:nvSpPr>
        <p:spPr>
          <a:xfrm>
            <a:off x="444991" y="32577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Architecture du système de transmission</a:t>
            </a:r>
          </a:p>
        </p:txBody>
      </p:sp>
      <p:sp>
        <p:nvSpPr>
          <p:cNvPr id="4" name="Rectangle : coins arrondis 3">
            <a:extLst>
              <a:ext uri="{FF2B5EF4-FFF2-40B4-BE49-F238E27FC236}">
                <a16:creationId xmlns:a16="http://schemas.microsoft.com/office/drawing/2014/main" id="{080911B2-D746-2C82-6A70-FF1F0806B796}"/>
              </a:ext>
            </a:extLst>
          </p:cNvPr>
          <p:cNvSpPr/>
          <p:nvPr/>
        </p:nvSpPr>
        <p:spPr>
          <a:xfrm>
            <a:off x="1203007" y="1310699"/>
            <a:ext cx="1651819" cy="672867"/>
          </a:xfrm>
          <a:prstGeom prst="roundRect">
            <a:avLst/>
          </a:prstGeom>
          <a:gradFill>
            <a:gsLst>
              <a:gs pos="1000">
                <a:srgbClr val="25282E"/>
              </a:gs>
              <a:gs pos="100000">
                <a:schemeClr val="bg2"/>
              </a:gs>
            </a:gsLst>
            <a:lin ang="0" scaled="1"/>
          </a:gra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1500" dirty="0">
                <a:solidFill>
                  <a:schemeClr val="tx1"/>
                </a:solidFill>
                <a:latin typeface="DM Sans" pitchFamily="2" charset="77"/>
              </a:rPr>
              <a:t>Source</a:t>
            </a:r>
          </a:p>
        </p:txBody>
      </p:sp>
      <p:sp>
        <p:nvSpPr>
          <p:cNvPr id="5" name="Rectangle : coins arrondis 4">
            <a:extLst>
              <a:ext uri="{FF2B5EF4-FFF2-40B4-BE49-F238E27FC236}">
                <a16:creationId xmlns:a16="http://schemas.microsoft.com/office/drawing/2014/main" id="{EFC836AB-1AB1-1121-625A-BF423D8ABC24}"/>
              </a:ext>
            </a:extLst>
          </p:cNvPr>
          <p:cNvSpPr/>
          <p:nvPr/>
        </p:nvSpPr>
        <p:spPr>
          <a:xfrm>
            <a:off x="3748439" y="1310699"/>
            <a:ext cx="1651819" cy="672867"/>
          </a:xfrm>
          <a:prstGeom prst="roundRect">
            <a:avLst/>
          </a:prstGeom>
          <a:gradFill>
            <a:gsLst>
              <a:gs pos="1000">
                <a:srgbClr val="25282E"/>
              </a:gs>
              <a:gs pos="100000">
                <a:schemeClr val="bg2"/>
              </a:gs>
            </a:gsLst>
            <a:lin ang="0" scaled="1"/>
          </a:gra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1500" dirty="0">
                <a:solidFill>
                  <a:schemeClr val="tx1"/>
                </a:solidFill>
                <a:latin typeface="DM Sans" pitchFamily="2" charset="77"/>
              </a:rPr>
              <a:t>Codeur</a:t>
            </a:r>
          </a:p>
        </p:txBody>
      </p:sp>
      <p:sp>
        <p:nvSpPr>
          <p:cNvPr id="6" name="Rectangle : coins arrondis 5">
            <a:extLst>
              <a:ext uri="{FF2B5EF4-FFF2-40B4-BE49-F238E27FC236}">
                <a16:creationId xmlns:a16="http://schemas.microsoft.com/office/drawing/2014/main" id="{75679D00-4E85-FA2C-5CB1-59C1D238984D}"/>
              </a:ext>
            </a:extLst>
          </p:cNvPr>
          <p:cNvSpPr/>
          <p:nvPr/>
        </p:nvSpPr>
        <p:spPr>
          <a:xfrm>
            <a:off x="6268387" y="1310699"/>
            <a:ext cx="1651819" cy="672867"/>
          </a:xfrm>
          <a:prstGeom prst="roundRect">
            <a:avLst/>
          </a:prstGeom>
          <a:gradFill>
            <a:gsLst>
              <a:gs pos="1000">
                <a:srgbClr val="25282E"/>
              </a:gs>
              <a:gs pos="100000">
                <a:schemeClr val="bg2"/>
              </a:gs>
            </a:gsLst>
            <a:lin ang="0" scaled="1"/>
          </a:gra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1500" dirty="0">
                <a:solidFill>
                  <a:schemeClr val="tx1"/>
                </a:solidFill>
                <a:latin typeface="DM Sans" pitchFamily="2" charset="77"/>
              </a:rPr>
              <a:t>Emetteur</a:t>
            </a:r>
          </a:p>
        </p:txBody>
      </p:sp>
      <p:sp>
        <p:nvSpPr>
          <p:cNvPr id="7" name="Rectangle : coins arrondis 6">
            <a:extLst>
              <a:ext uri="{FF2B5EF4-FFF2-40B4-BE49-F238E27FC236}">
                <a16:creationId xmlns:a16="http://schemas.microsoft.com/office/drawing/2014/main" id="{A44CB4FF-04A1-49C9-9E20-1595B7DB9E5F}"/>
              </a:ext>
            </a:extLst>
          </p:cNvPr>
          <p:cNvSpPr/>
          <p:nvPr/>
        </p:nvSpPr>
        <p:spPr>
          <a:xfrm>
            <a:off x="3746090" y="2571750"/>
            <a:ext cx="1651819" cy="672867"/>
          </a:xfrm>
          <a:prstGeom prst="roundRect">
            <a:avLst/>
          </a:prstGeom>
          <a:gradFill>
            <a:gsLst>
              <a:gs pos="1000">
                <a:srgbClr val="25282E"/>
              </a:gs>
              <a:gs pos="100000">
                <a:schemeClr val="bg2"/>
              </a:gs>
            </a:gsLst>
            <a:lin ang="0" scaled="1"/>
          </a:gra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1500" dirty="0">
                <a:solidFill>
                  <a:schemeClr val="tx1"/>
                </a:solidFill>
                <a:latin typeface="DM Sans" pitchFamily="2" charset="77"/>
              </a:rPr>
              <a:t>Transmetteur</a:t>
            </a:r>
          </a:p>
        </p:txBody>
      </p:sp>
      <p:sp>
        <p:nvSpPr>
          <p:cNvPr id="8" name="Rectangle : coins arrondis 7">
            <a:extLst>
              <a:ext uri="{FF2B5EF4-FFF2-40B4-BE49-F238E27FC236}">
                <a16:creationId xmlns:a16="http://schemas.microsoft.com/office/drawing/2014/main" id="{82CCF163-9969-67D3-B62B-00E608DFA55F}"/>
              </a:ext>
            </a:extLst>
          </p:cNvPr>
          <p:cNvSpPr/>
          <p:nvPr/>
        </p:nvSpPr>
        <p:spPr>
          <a:xfrm>
            <a:off x="6268385" y="3832798"/>
            <a:ext cx="1651819" cy="672867"/>
          </a:xfrm>
          <a:prstGeom prst="roundRect">
            <a:avLst/>
          </a:prstGeom>
          <a:gradFill>
            <a:gsLst>
              <a:gs pos="1000">
                <a:srgbClr val="25282E"/>
              </a:gs>
              <a:gs pos="100000">
                <a:schemeClr val="bg2"/>
              </a:gs>
            </a:gsLst>
            <a:lin ang="0" scaled="1"/>
          </a:gra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1500" dirty="0">
                <a:solidFill>
                  <a:schemeClr val="tx1"/>
                </a:solidFill>
                <a:latin typeface="DM Sans" pitchFamily="2" charset="77"/>
              </a:rPr>
              <a:t>Destination</a:t>
            </a:r>
          </a:p>
        </p:txBody>
      </p:sp>
      <p:sp>
        <p:nvSpPr>
          <p:cNvPr id="9" name="Rectangle : coins arrondis 8">
            <a:extLst>
              <a:ext uri="{FF2B5EF4-FFF2-40B4-BE49-F238E27FC236}">
                <a16:creationId xmlns:a16="http://schemas.microsoft.com/office/drawing/2014/main" id="{3ECA7092-CD97-2BA2-FA4C-8DEB8750DB55}"/>
              </a:ext>
            </a:extLst>
          </p:cNvPr>
          <p:cNvSpPr/>
          <p:nvPr/>
        </p:nvSpPr>
        <p:spPr>
          <a:xfrm>
            <a:off x="3746090" y="3832799"/>
            <a:ext cx="1651819" cy="672867"/>
          </a:xfrm>
          <a:prstGeom prst="roundRect">
            <a:avLst/>
          </a:prstGeom>
          <a:gradFill>
            <a:gsLst>
              <a:gs pos="1000">
                <a:srgbClr val="25282E"/>
              </a:gs>
              <a:gs pos="100000">
                <a:schemeClr val="bg2"/>
              </a:gs>
            </a:gsLst>
            <a:lin ang="0" scaled="1"/>
          </a:gra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1500" dirty="0">
                <a:solidFill>
                  <a:schemeClr val="tx1"/>
                </a:solidFill>
                <a:latin typeface="DM Sans" pitchFamily="2" charset="77"/>
              </a:rPr>
              <a:t>Décodeur</a:t>
            </a:r>
          </a:p>
        </p:txBody>
      </p:sp>
      <p:sp>
        <p:nvSpPr>
          <p:cNvPr id="10" name="Rectangle : coins arrondis 9">
            <a:extLst>
              <a:ext uri="{FF2B5EF4-FFF2-40B4-BE49-F238E27FC236}">
                <a16:creationId xmlns:a16="http://schemas.microsoft.com/office/drawing/2014/main" id="{6D4DA2F2-B59E-0EA7-7810-CA43579F5FBC}"/>
              </a:ext>
            </a:extLst>
          </p:cNvPr>
          <p:cNvSpPr/>
          <p:nvPr/>
        </p:nvSpPr>
        <p:spPr>
          <a:xfrm>
            <a:off x="1223795" y="3832799"/>
            <a:ext cx="1651819" cy="672867"/>
          </a:xfrm>
          <a:prstGeom prst="roundRect">
            <a:avLst/>
          </a:prstGeom>
          <a:gradFill>
            <a:gsLst>
              <a:gs pos="1000">
                <a:srgbClr val="25282E"/>
              </a:gs>
              <a:gs pos="100000">
                <a:schemeClr val="bg2"/>
              </a:gs>
            </a:gsLst>
            <a:lin ang="0" scaled="1"/>
          </a:gra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1500" dirty="0">
                <a:solidFill>
                  <a:schemeClr val="tx1"/>
                </a:solidFill>
                <a:latin typeface="DM Sans" pitchFamily="2" charset="77"/>
              </a:rPr>
              <a:t>Récepteur</a:t>
            </a:r>
          </a:p>
        </p:txBody>
      </p:sp>
      <p:cxnSp>
        <p:nvCxnSpPr>
          <p:cNvPr id="21" name="Connecteur droit avec flèche 20">
            <a:extLst>
              <a:ext uri="{FF2B5EF4-FFF2-40B4-BE49-F238E27FC236}">
                <a16:creationId xmlns:a16="http://schemas.microsoft.com/office/drawing/2014/main" id="{006DD80B-4D2F-1B1F-806B-0F9BF4E3E545}"/>
              </a:ext>
            </a:extLst>
          </p:cNvPr>
          <p:cNvCxnSpPr>
            <a:cxnSpLocks/>
            <a:stCxn id="5" idx="3"/>
            <a:endCxn id="6" idx="1"/>
          </p:cNvCxnSpPr>
          <p:nvPr/>
        </p:nvCxnSpPr>
        <p:spPr>
          <a:xfrm>
            <a:off x="5400258" y="1647133"/>
            <a:ext cx="868129" cy="0"/>
          </a:xfrm>
          <a:prstGeom prst="straightConnector1">
            <a:avLst/>
          </a:prstGeom>
          <a:ln w="31750" cap="rnd">
            <a:solidFill>
              <a:schemeClr val="tx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25" name="Connecteur droit avec flèche 24">
            <a:extLst>
              <a:ext uri="{FF2B5EF4-FFF2-40B4-BE49-F238E27FC236}">
                <a16:creationId xmlns:a16="http://schemas.microsoft.com/office/drawing/2014/main" id="{BF3F6109-451C-D39E-3655-1B1910B64C19}"/>
              </a:ext>
            </a:extLst>
          </p:cNvPr>
          <p:cNvCxnSpPr>
            <a:cxnSpLocks/>
            <a:stCxn id="10" idx="3"/>
            <a:endCxn id="9" idx="1"/>
          </p:cNvCxnSpPr>
          <p:nvPr/>
        </p:nvCxnSpPr>
        <p:spPr>
          <a:xfrm>
            <a:off x="2875614" y="4169233"/>
            <a:ext cx="870476" cy="0"/>
          </a:xfrm>
          <a:prstGeom prst="straightConnector1">
            <a:avLst/>
          </a:prstGeom>
          <a:ln w="31750" cap="rnd">
            <a:solidFill>
              <a:schemeClr val="tx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29" name="Connecteur en angle 28">
            <a:extLst>
              <a:ext uri="{FF2B5EF4-FFF2-40B4-BE49-F238E27FC236}">
                <a16:creationId xmlns:a16="http://schemas.microsoft.com/office/drawing/2014/main" id="{6F9C951D-1BB0-F327-01AB-76C32E80C044}"/>
              </a:ext>
            </a:extLst>
          </p:cNvPr>
          <p:cNvCxnSpPr>
            <a:cxnSpLocks/>
            <a:stCxn id="6" idx="3"/>
            <a:endCxn id="7" idx="3"/>
          </p:cNvCxnSpPr>
          <p:nvPr/>
        </p:nvCxnSpPr>
        <p:spPr>
          <a:xfrm flipH="1">
            <a:off x="5397909" y="1647133"/>
            <a:ext cx="2522297" cy="1261051"/>
          </a:xfrm>
          <a:prstGeom prst="bentConnector3">
            <a:avLst>
              <a:gd name="adj1" fmla="val -9063"/>
            </a:avLst>
          </a:prstGeom>
          <a:ln w="31750">
            <a:solidFill>
              <a:schemeClr val="tx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30" name="Connecteur en angle 29">
            <a:extLst>
              <a:ext uri="{FF2B5EF4-FFF2-40B4-BE49-F238E27FC236}">
                <a16:creationId xmlns:a16="http://schemas.microsoft.com/office/drawing/2014/main" id="{61DDBE2D-DBEF-9B77-7C7A-7BBD8E38F0C6}"/>
              </a:ext>
            </a:extLst>
          </p:cNvPr>
          <p:cNvCxnSpPr>
            <a:cxnSpLocks/>
            <a:stCxn id="7" idx="1"/>
            <a:endCxn id="10" idx="1"/>
          </p:cNvCxnSpPr>
          <p:nvPr/>
        </p:nvCxnSpPr>
        <p:spPr>
          <a:xfrm rot="10800000" flipV="1">
            <a:off x="1223796" y="2908183"/>
            <a:ext cx="2522295" cy="1261049"/>
          </a:xfrm>
          <a:prstGeom prst="bentConnector3">
            <a:avLst>
              <a:gd name="adj1" fmla="val 109063"/>
            </a:avLst>
          </a:prstGeom>
          <a:ln w="31750">
            <a:solidFill>
              <a:schemeClr val="tx1"/>
            </a:solidFill>
            <a:headEnd type="oval"/>
            <a:tailEnd type="oval"/>
          </a:ln>
        </p:spPr>
        <p:style>
          <a:lnRef idx="1">
            <a:schemeClr val="accent1"/>
          </a:lnRef>
          <a:fillRef idx="0">
            <a:schemeClr val="accent1"/>
          </a:fillRef>
          <a:effectRef idx="0">
            <a:schemeClr val="accent1"/>
          </a:effectRef>
          <a:fontRef idx="minor">
            <a:schemeClr val="tx1"/>
          </a:fontRef>
        </p:style>
      </p:cxnSp>
      <p:grpSp>
        <p:nvGrpSpPr>
          <p:cNvPr id="18" name="Groupe 17">
            <a:extLst>
              <a:ext uri="{FF2B5EF4-FFF2-40B4-BE49-F238E27FC236}">
                <a16:creationId xmlns:a16="http://schemas.microsoft.com/office/drawing/2014/main" id="{40D3E4CD-4D76-FE44-807B-DC6B144427AE}"/>
              </a:ext>
            </a:extLst>
          </p:cNvPr>
          <p:cNvGrpSpPr/>
          <p:nvPr/>
        </p:nvGrpSpPr>
        <p:grpSpPr>
          <a:xfrm>
            <a:off x="1201832" y="1310700"/>
            <a:ext cx="6718372" cy="3194966"/>
            <a:chOff x="1201832" y="1310699"/>
            <a:chExt cx="6718372" cy="3194966"/>
          </a:xfrm>
        </p:grpSpPr>
        <p:sp>
          <p:nvSpPr>
            <p:cNvPr id="16" name="Rectangle : coins arrondis 15">
              <a:extLst>
                <a:ext uri="{FF2B5EF4-FFF2-40B4-BE49-F238E27FC236}">
                  <a16:creationId xmlns:a16="http://schemas.microsoft.com/office/drawing/2014/main" id="{66A67B93-F805-AA53-09EA-6CEEA86C1AAB}"/>
                </a:ext>
              </a:extLst>
            </p:cNvPr>
            <p:cNvSpPr/>
            <p:nvPr/>
          </p:nvSpPr>
          <p:spPr>
            <a:xfrm>
              <a:off x="1201832" y="1310699"/>
              <a:ext cx="1651819" cy="672867"/>
            </a:xfrm>
            <a:prstGeom prst="roundRect">
              <a:avLst/>
            </a:prstGeom>
            <a:noFill/>
            <a:ln w="317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sz="1500" dirty="0">
                <a:solidFill>
                  <a:schemeClr val="tx1"/>
                </a:solidFill>
                <a:latin typeface="DM Sans" pitchFamily="2" charset="77"/>
              </a:endParaRPr>
            </a:p>
          </p:txBody>
        </p:sp>
        <p:sp>
          <p:nvSpPr>
            <p:cNvPr id="17" name="Rectangle : coins arrondis 16">
              <a:extLst>
                <a:ext uri="{FF2B5EF4-FFF2-40B4-BE49-F238E27FC236}">
                  <a16:creationId xmlns:a16="http://schemas.microsoft.com/office/drawing/2014/main" id="{4EA5080F-1BCA-C0E6-6D5D-0FEBAD8716E5}"/>
                </a:ext>
              </a:extLst>
            </p:cNvPr>
            <p:cNvSpPr/>
            <p:nvPr/>
          </p:nvSpPr>
          <p:spPr>
            <a:xfrm>
              <a:off x="6268385" y="3832798"/>
              <a:ext cx="1651819" cy="672867"/>
            </a:xfrm>
            <a:prstGeom prst="roundRect">
              <a:avLst/>
            </a:prstGeom>
            <a:noFill/>
            <a:ln w="317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sz="1500" dirty="0">
                <a:solidFill>
                  <a:schemeClr val="tx1"/>
                </a:solidFill>
                <a:latin typeface="DM Sans" pitchFamily="2" charset="77"/>
              </a:endParaRPr>
            </a:p>
          </p:txBody>
        </p:sp>
      </p:grpSp>
      <p:cxnSp>
        <p:nvCxnSpPr>
          <p:cNvPr id="24" name="Connecteur droit avec flèche 23">
            <a:extLst>
              <a:ext uri="{FF2B5EF4-FFF2-40B4-BE49-F238E27FC236}">
                <a16:creationId xmlns:a16="http://schemas.microsoft.com/office/drawing/2014/main" id="{CD8BA54B-C7C6-4D48-4075-351C2937BAE2}"/>
              </a:ext>
            </a:extLst>
          </p:cNvPr>
          <p:cNvCxnSpPr>
            <a:cxnSpLocks/>
            <a:stCxn id="9" idx="3"/>
            <a:endCxn id="8" idx="1"/>
          </p:cNvCxnSpPr>
          <p:nvPr/>
        </p:nvCxnSpPr>
        <p:spPr>
          <a:xfrm flipV="1">
            <a:off x="5397909" y="4169232"/>
            <a:ext cx="870476" cy="1"/>
          </a:xfrm>
          <a:prstGeom prst="straightConnector1">
            <a:avLst/>
          </a:prstGeom>
          <a:ln w="31750" cap="rnd">
            <a:solidFill>
              <a:schemeClr val="tx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20" name="Connecteur droit avec flèche 19">
            <a:extLst>
              <a:ext uri="{FF2B5EF4-FFF2-40B4-BE49-F238E27FC236}">
                <a16:creationId xmlns:a16="http://schemas.microsoft.com/office/drawing/2014/main" id="{32643DDE-5D67-8E4B-D9FD-3514EE35BBFC}"/>
              </a:ext>
            </a:extLst>
          </p:cNvPr>
          <p:cNvCxnSpPr>
            <a:cxnSpLocks/>
            <a:stCxn id="4" idx="3"/>
            <a:endCxn id="5" idx="1"/>
          </p:cNvCxnSpPr>
          <p:nvPr/>
        </p:nvCxnSpPr>
        <p:spPr>
          <a:xfrm>
            <a:off x="2854826" y="1647133"/>
            <a:ext cx="893613" cy="0"/>
          </a:xfrm>
          <a:prstGeom prst="straightConnector1">
            <a:avLst/>
          </a:prstGeom>
          <a:ln w="31750" cap="rnd">
            <a:solidFill>
              <a:schemeClr val="tx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19" name="Connecteur droit avec flèche 18">
            <a:extLst>
              <a:ext uri="{FF2B5EF4-FFF2-40B4-BE49-F238E27FC236}">
                <a16:creationId xmlns:a16="http://schemas.microsoft.com/office/drawing/2014/main" id="{A87E79DA-0438-F526-EDA0-97BFCBDBF3C0}"/>
              </a:ext>
            </a:extLst>
          </p:cNvPr>
          <p:cNvCxnSpPr>
            <a:cxnSpLocks/>
          </p:cNvCxnSpPr>
          <p:nvPr/>
        </p:nvCxnSpPr>
        <p:spPr>
          <a:xfrm>
            <a:off x="2853651" y="1647133"/>
            <a:ext cx="893613" cy="0"/>
          </a:xfrm>
          <a:prstGeom prst="straightConnector1">
            <a:avLst/>
          </a:prstGeom>
          <a:ln w="31750" cap="rnd">
            <a:gradFill flip="none" rotWithShape="1">
              <a:gsLst>
                <a:gs pos="0">
                  <a:srgbClr val="FF0000"/>
                </a:gs>
                <a:gs pos="100000">
                  <a:schemeClr val="tx1"/>
                </a:gs>
              </a:gsLst>
              <a:lin ang="0" scaled="1"/>
              <a:tileRect/>
            </a:gra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22" name="Connecteur droit avec flèche 21">
            <a:extLst>
              <a:ext uri="{FF2B5EF4-FFF2-40B4-BE49-F238E27FC236}">
                <a16:creationId xmlns:a16="http://schemas.microsoft.com/office/drawing/2014/main" id="{1E809A09-B3E4-34D5-0ECA-4266126EC313}"/>
              </a:ext>
            </a:extLst>
          </p:cNvPr>
          <p:cNvCxnSpPr>
            <a:cxnSpLocks/>
            <a:stCxn id="8" idx="1"/>
            <a:endCxn id="9" idx="3"/>
          </p:cNvCxnSpPr>
          <p:nvPr/>
        </p:nvCxnSpPr>
        <p:spPr>
          <a:xfrm flipH="1">
            <a:off x="5397909" y="4169232"/>
            <a:ext cx="870476" cy="1"/>
          </a:xfrm>
          <a:prstGeom prst="straightConnector1">
            <a:avLst/>
          </a:prstGeom>
          <a:ln w="31750" cap="rnd">
            <a:gradFill flip="none" rotWithShape="1">
              <a:gsLst>
                <a:gs pos="0">
                  <a:srgbClr val="FF0000"/>
                </a:gs>
                <a:gs pos="100000">
                  <a:schemeClr val="tx1"/>
                </a:gs>
              </a:gsLst>
              <a:lin ang="0" scaled="1"/>
              <a:tileRect/>
            </a:gradFill>
            <a:headEnd type="oval"/>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084750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77">
          <a:extLst>
            <a:ext uri="{FF2B5EF4-FFF2-40B4-BE49-F238E27FC236}">
              <a16:creationId xmlns:a16="http://schemas.microsoft.com/office/drawing/2014/main" id="{6A9FC6F4-0447-8704-5D19-035793022680}"/>
            </a:ext>
          </a:extLst>
        </p:cNvPr>
        <p:cNvGrpSpPr/>
        <p:nvPr/>
      </p:nvGrpSpPr>
      <p:grpSpPr>
        <a:xfrm>
          <a:off x="0" y="0"/>
          <a:ext cx="0" cy="0"/>
          <a:chOff x="0" y="0"/>
          <a:chExt cx="0" cy="0"/>
        </a:xfrm>
      </p:grpSpPr>
      <p:sp>
        <p:nvSpPr>
          <p:cNvPr id="4" name="Rectangle : coins arrondis 3">
            <a:extLst>
              <a:ext uri="{FF2B5EF4-FFF2-40B4-BE49-F238E27FC236}">
                <a16:creationId xmlns:a16="http://schemas.microsoft.com/office/drawing/2014/main" id="{BF603021-B32A-348D-BA67-360DFE536E28}"/>
              </a:ext>
            </a:extLst>
          </p:cNvPr>
          <p:cNvSpPr/>
          <p:nvPr/>
        </p:nvSpPr>
        <p:spPr>
          <a:xfrm>
            <a:off x="1203007" y="1310699"/>
            <a:ext cx="1651819" cy="672867"/>
          </a:xfrm>
          <a:prstGeom prst="roundRect">
            <a:avLst/>
          </a:prstGeom>
          <a:gradFill>
            <a:gsLst>
              <a:gs pos="1000">
                <a:srgbClr val="25282E"/>
              </a:gs>
              <a:gs pos="100000">
                <a:schemeClr val="bg2"/>
              </a:gs>
            </a:gsLst>
            <a:lin ang="0" scaled="1"/>
          </a:gra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1500" dirty="0">
                <a:solidFill>
                  <a:schemeClr val="tx1"/>
                </a:solidFill>
                <a:latin typeface="DM Sans" pitchFamily="2" charset="77"/>
              </a:rPr>
              <a:t>Source</a:t>
            </a:r>
          </a:p>
        </p:txBody>
      </p:sp>
      <p:sp>
        <p:nvSpPr>
          <p:cNvPr id="8" name="Rectangle : coins arrondis 7">
            <a:extLst>
              <a:ext uri="{FF2B5EF4-FFF2-40B4-BE49-F238E27FC236}">
                <a16:creationId xmlns:a16="http://schemas.microsoft.com/office/drawing/2014/main" id="{67CE66C9-1787-3E92-1EDD-AF8C63C301A8}"/>
              </a:ext>
            </a:extLst>
          </p:cNvPr>
          <p:cNvSpPr/>
          <p:nvPr/>
        </p:nvSpPr>
        <p:spPr>
          <a:xfrm>
            <a:off x="6268385" y="3832800"/>
            <a:ext cx="1651819" cy="672867"/>
          </a:xfrm>
          <a:prstGeom prst="roundRect">
            <a:avLst/>
          </a:prstGeom>
          <a:gradFill>
            <a:gsLst>
              <a:gs pos="1000">
                <a:srgbClr val="25282E"/>
              </a:gs>
              <a:gs pos="100000">
                <a:schemeClr val="bg2"/>
              </a:gs>
            </a:gsLst>
            <a:lin ang="0" scaled="1"/>
          </a:gra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1500" dirty="0">
                <a:solidFill>
                  <a:schemeClr val="tx1"/>
                </a:solidFill>
                <a:latin typeface="DM Sans" pitchFamily="2" charset="77"/>
              </a:rPr>
              <a:t>Destination</a:t>
            </a:r>
          </a:p>
        </p:txBody>
      </p:sp>
      <p:grpSp>
        <p:nvGrpSpPr>
          <p:cNvPr id="18" name="Groupe 17">
            <a:extLst>
              <a:ext uri="{FF2B5EF4-FFF2-40B4-BE49-F238E27FC236}">
                <a16:creationId xmlns:a16="http://schemas.microsoft.com/office/drawing/2014/main" id="{2D241132-5914-EA3C-13FB-02FB3FB3A597}"/>
              </a:ext>
            </a:extLst>
          </p:cNvPr>
          <p:cNvGrpSpPr/>
          <p:nvPr/>
        </p:nvGrpSpPr>
        <p:grpSpPr>
          <a:xfrm>
            <a:off x="1201832" y="1310699"/>
            <a:ext cx="6718372" cy="3194966"/>
            <a:chOff x="1201832" y="1310699"/>
            <a:chExt cx="6718372" cy="3194966"/>
          </a:xfrm>
        </p:grpSpPr>
        <p:sp>
          <p:nvSpPr>
            <p:cNvPr id="16" name="Rectangle : coins arrondis 15">
              <a:extLst>
                <a:ext uri="{FF2B5EF4-FFF2-40B4-BE49-F238E27FC236}">
                  <a16:creationId xmlns:a16="http://schemas.microsoft.com/office/drawing/2014/main" id="{88472FF4-DC08-D6BC-E0E1-062BE13A9CA4}"/>
                </a:ext>
              </a:extLst>
            </p:cNvPr>
            <p:cNvSpPr/>
            <p:nvPr/>
          </p:nvSpPr>
          <p:spPr>
            <a:xfrm>
              <a:off x="1201832" y="1310699"/>
              <a:ext cx="1651819" cy="672867"/>
            </a:xfrm>
            <a:prstGeom prst="round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sz="1500" dirty="0">
                <a:solidFill>
                  <a:schemeClr val="tx1"/>
                </a:solidFill>
                <a:latin typeface="DM Sans" pitchFamily="2" charset="77"/>
              </a:endParaRPr>
            </a:p>
          </p:txBody>
        </p:sp>
        <p:sp>
          <p:nvSpPr>
            <p:cNvPr id="17" name="Rectangle : coins arrondis 16">
              <a:extLst>
                <a:ext uri="{FF2B5EF4-FFF2-40B4-BE49-F238E27FC236}">
                  <a16:creationId xmlns:a16="http://schemas.microsoft.com/office/drawing/2014/main" id="{1DBA2427-122E-0DEB-678E-440133B75E7D}"/>
                </a:ext>
              </a:extLst>
            </p:cNvPr>
            <p:cNvSpPr/>
            <p:nvPr/>
          </p:nvSpPr>
          <p:spPr>
            <a:xfrm>
              <a:off x="6268385" y="3832798"/>
              <a:ext cx="1651819" cy="672867"/>
            </a:xfrm>
            <a:prstGeom prst="round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sz="1500" dirty="0">
                <a:solidFill>
                  <a:schemeClr val="tx1"/>
                </a:solidFill>
                <a:latin typeface="DM Sans" pitchFamily="2" charset="77"/>
              </a:endParaRPr>
            </a:p>
          </p:txBody>
        </p:sp>
      </p:grpSp>
      <p:sp>
        <p:nvSpPr>
          <p:cNvPr id="2" name="Rectangle : coins arrondis 1">
            <a:extLst>
              <a:ext uri="{FF2B5EF4-FFF2-40B4-BE49-F238E27FC236}">
                <a16:creationId xmlns:a16="http://schemas.microsoft.com/office/drawing/2014/main" id="{900B7ABC-6CF3-256D-ADC1-464AAB2831C9}"/>
              </a:ext>
            </a:extLst>
          </p:cNvPr>
          <p:cNvSpPr/>
          <p:nvPr/>
        </p:nvSpPr>
        <p:spPr>
          <a:xfrm>
            <a:off x="155002" y="2336481"/>
            <a:ext cx="1651819" cy="672867"/>
          </a:xfrm>
          <a:prstGeom prst="roundRect">
            <a:avLst/>
          </a:prstGeom>
          <a:gradFill>
            <a:gsLst>
              <a:gs pos="1000">
                <a:srgbClr val="25282E"/>
              </a:gs>
              <a:gs pos="100000">
                <a:schemeClr val="bg2"/>
              </a:gs>
            </a:gsLst>
            <a:lin ang="0" scaled="1"/>
          </a:gra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1500" dirty="0">
                <a:solidFill>
                  <a:schemeClr val="tx1"/>
                </a:solidFill>
                <a:latin typeface="DM Sans" pitchFamily="2" charset="77"/>
              </a:rPr>
              <a:t>Source Fixe</a:t>
            </a:r>
          </a:p>
        </p:txBody>
      </p:sp>
      <p:sp>
        <p:nvSpPr>
          <p:cNvPr id="3" name="Rectangle : coins arrondis 2">
            <a:extLst>
              <a:ext uri="{FF2B5EF4-FFF2-40B4-BE49-F238E27FC236}">
                <a16:creationId xmlns:a16="http://schemas.microsoft.com/office/drawing/2014/main" id="{6BD634EF-C9D2-9ECE-0FDF-2C6781365AC9}"/>
              </a:ext>
            </a:extLst>
          </p:cNvPr>
          <p:cNvSpPr/>
          <p:nvPr/>
        </p:nvSpPr>
        <p:spPr>
          <a:xfrm>
            <a:off x="2197832" y="2336481"/>
            <a:ext cx="1651819" cy="672867"/>
          </a:xfrm>
          <a:prstGeom prst="roundRect">
            <a:avLst/>
          </a:prstGeom>
          <a:gradFill>
            <a:gsLst>
              <a:gs pos="1000">
                <a:srgbClr val="25282E"/>
              </a:gs>
              <a:gs pos="100000">
                <a:schemeClr val="bg2"/>
              </a:gs>
            </a:gsLst>
            <a:lin ang="0" scaled="1"/>
          </a:gra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1500" dirty="0">
                <a:solidFill>
                  <a:schemeClr val="tx1"/>
                </a:solidFill>
                <a:latin typeface="DM Sans" pitchFamily="2" charset="77"/>
              </a:rPr>
              <a:t>Source Aléatoire</a:t>
            </a:r>
          </a:p>
        </p:txBody>
      </p:sp>
      <p:cxnSp>
        <p:nvCxnSpPr>
          <p:cNvPr id="14" name="Connecteur en angle 13">
            <a:extLst>
              <a:ext uri="{FF2B5EF4-FFF2-40B4-BE49-F238E27FC236}">
                <a16:creationId xmlns:a16="http://schemas.microsoft.com/office/drawing/2014/main" id="{7C7ABCD0-4B86-EA48-C261-0A106E2BD848}"/>
              </a:ext>
            </a:extLst>
          </p:cNvPr>
          <p:cNvCxnSpPr>
            <a:stCxn id="16" idx="1"/>
            <a:endCxn id="2" idx="0"/>
          </p:cNvCxnSpPr>
          <p:nvPr/>
        </p:nvCxnSpPr>
        <p:spPr>
          <a:xfrm rot="10800000" flipV="1">
            <a:off x="980912" y="1647133"/>
            <a:ext cx="220920" cy="689348"/>
          </a:xfrm>
          <a:prstGeom prst="bentConnector2">
            <a:avLst/>
          </a:prstGeom>
          <a:ln w="31750">
            <a:gradFill flip="none" rotWithShape="1">
              <a:gsLst>
                <a:gs pos="0">
                  <a:schemeClr val="tx1"/>
                </a:gs>
                <a:gs pos="100000">
                  <a:srgbClr val="FF0000"/>
                </a:gs>
              </a:gsLst>
              <a:lin ang="16200000" scaled="1"/>
              <a:tileRect/>
            </a:gra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15" name="Connecteur en angle 14">
            <a:extLst>
              <a:ext uri="{FF2B5EF4-FFF2-40B4-BE49-F238E27FC236}">
                <a16:creationId xmlns:a16="http://schemas.microsoft.com/office/drawing/2014/main" id="{7D184224-643D-0513-5975-B2C7EBC83B59}"/>
              </a:ext>
            </a:extLst>
          </p:cNvPr>
          <p:cNvCxnSpPr>
            <a:cxnSpLocks/>
            <a:stCxn id="4" idx="3"/>
            <a:endCxn id="3" idx="0"/>
          </p:cNvCxnSpPr>
          <p:nvPr/>
        </p:nvCxnSpPr>
        <p:spPr>
          <a:xfrm>
            <a:off x="2854826" y="1647133"/>
            <a:ext cx="168916" cy="689348"/>
          </a:xfrm>
          <a:prstGeom prst="bentConnector2">
            <a:avLst/>
          </a:prstGeom>
          <a:ln w="31750">
            <a:gradFill flip="none" rotWithShape="1">
              <a:gsLst>
                <a:gs pos="0">
                  <a:schemeClr val="tx1"/>
                </a:gs>
                <a:gs pos="100000">
                  <a:srgbClr val="FF0000"/>
                </a:gs>
              </a:gsLst>
              <a:lin ang="16200000" scaled="1"/>
              <a:tileRect/>
            </a:gradFill>
            <a:headEnd type="oval"/>
            <a:tailEnd type="oval"/>
          </a:ln>
        </p:spPr>
        <p:style>
          <a:lnRef idx="1">
            <a:schemeClr val="accent1"/>
          </a:lnRef>
          <a:fillRef idx="0">
            <a:schemeClr val="accent1"/>
          </a:fillRef>
          <a:effectRef idx="0">
            <a:schemeClr val="accent1"/>
          </a:effectRef>
          <a:fontRef idx="minor">
            <a:schemeClr val="tx1"/>
          </a:fontRef>
        </p:style>
      </p:cxnSp>
      <p:sp>
        <p:nvSpPr>
          <p:cNvPr id="28" name="Google Shape;278;p34">
            <a:extLst>
              <a:ext uri="{FF2B5EF4-FFF2-40B4-BE49-F238E27FC236}">
                <a16:creationId xmlns:a16="http://schemas.microsoft.com/office/drawing/2014/main" id="{518DE8EC-5906-24FB-FD47-6978B702F839}"/>
              </a:ext>
            </a:extLst>
          </p:cNvPr>
          <p:cNvSpPr txBox="1">
            <a:spLocks/>
          </p:cNvSpPr>
          <p:nvPr/>
        </p:nvSpPr>
        <p:spPr>
          <a:xfrm>
            <a:off x="444990" y="325775"/>
            <a:ext cx="7358347"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Figtree"/>
              <a:buNone/>
              <a:defRPr sz="3000" b="0" i="0" u="none" strike="noStrike" cap="none">
                <a:solidFill>
                  <a:schemeClr val="dk1"/>
                </a:solidFill>
                <a:latin typeface="Figtree"/>
                <a:ea typeface="Figtree"/>
                <a:cs typeface="Figtree"/>
                <a:sym typeface="Figtree"/>
              </a:defRPr>
            </a:lvl1pPr>
            <a:lvl2pPr marR="0" lvl="1" algn="ctr" rtl="0">
              <a:lnSpc>
                <a:spcPct val="100000"/>
              </a:lnSpc>
              <a:spcBef>
                <a:spcPts val="0"/>
              </a:spcBef>
              <a:spcAft>
                <a:spcPts val="0"/>
              </a:spcAft>
              <a:buClr>
                <a:schemeClr val="dk1"/>
              </a:buClr>
              <a:buSzPts val="3000"/>
              <a:buFont typeface="Figtree"/>
              <a:buNone/>
              <a:defRPr sz="3000" b="1" i="0" u="none" strike="noStrike" cap="none">
                <a:solidFill>
                  <a:schemeClr val="dk1"/>
                </a:solidFill>
                <a:latin typeface="Figtree"/>
                <a:ea typeface="Figtree"/>
                <a:cs typeface="Figtree"/>
                <a:sym typeface="Figtree"/>
              </a:defRPr>
            </a:lvl2pPr>
            <a:lvl3pPr marR="0" lvl="2" algn="ctr" rtl="0">
              <a:lnSpc>
                <a:spcPct val="100000"/>
              </a:lnSpc>
              <a:spcBef>
                <a:spcPts val="0"/>
              </a:spcBef>
              <a:spcAft>
                <a:spcPts val="0"/>
              </a:spcAft>
              <a:buClr>
                <a:schemeClr val="dk1"/>
              </a:buClr>
              <a:buSzPts val="3000"/>
              <a:buFont typeface="Figtree"/>
              <a:buNone/>
              <a:defRPr sz="3000" b="1" i="0" u="none" strike="noStrike" cap="none">
                <a:solidFill>
                  <a:schemeClr val="dk1"/>
                </a:solidFill>
                <a:latin typeface="Figtree"/>
                <a:ea typeface="Figtree"/>
                <a:cs typeface="Figtree"/>
                <a:sym typeface="Figtree"/>
              </a:defRPr>
            </a:lvl3pPr>
            <a:lvl4pPr marR="0" lvl="3" algn="ctr" rtl="0">
              <a:lnSpc>
                <a:spcPct val="100000"/>
              </a:lnSpc>
              <a:spcBef>
                <a:spcPts val="0"/>
              </a:spcBef>
              <a:spcAft>
                <a:spcPts val="0"/>
              </a:spcAft>
              <a:buClr>
                <a:schemeClr val="dk1"/>
              </a:buClr>
              <a:buSzPts val="3000"/>
              <a:buFont typeface="Figtree"/>
              <a:buNone/>
              <a:defRPr sz="3000" b="1" i="0" u="none" strike="noStrike" cap="none">
                <a:solidFill>
                  <a:schemeClr val="dk1"/>
                </a:solidFill>
                <a:latin typeface="Figtree"/>
                <a:ea typeface="Figtree"/>
                <a:cs typeface="Figtree"/>
                <a:sym typeface="Figtree"/>
              </a:defRPr>
            </a:lvl4pPr>
            <a:lvl5pPr marR="0" lvl="4" algn="ctr" rtl="0">
              <a:lnSpc>
                <a:spcPct val="100000"/>
              </a:lnSpc>
              <a:spcBef>
                <a:spcPts val="0"/>
              </a:spcBef>
              <a:spcAft>
                <a:spcPts val="0"/>
              </a:spcAft>
              <a:buClr>
                <a:schemeClr val="dk1"/>
              </a:buClr>
              <a:buSzPts val="3000"/>
              <a:buFont typeface="Figtree"/>
              <a:buNone/>
              <a:defRPr sz="3000" b="1" i="0" u="none" strike="noStrike" cap="none">
                <a:solidFill>
                  <a:schemeClr val="dk1"/>
                </a:solidFill>
                <a:latin typeface="Figtree"/>
                <a:ea typeface="Figtree"/>
                <a:cs typeface="Figtree"/>
                <a:sym typeface="Figtree"/>
              </a:defRPr>
            </a:lvl5pPr>
            <a:lvl6pPr marR="0" lvl="5" algn="ctr" rtl="0">
              <a:lnSpc>
                <a:spcPct val="100000"/>
              </a:lnSpc>
              <a:spcBef>
                <a:spcPts val="0"/>
              </a:spcBef>
              <a:spcAft>
                <a:spcPts val="0"/>
              </a:spcAft>
              <a:buClr>
                <a:schemeClr val="dk1"/>
              </a:buClr>
              <a:buSzPts val="3000"/>
              <a:buFont typeface="Figtree"/>
              <a:buNone/>
              <a:defRPr sz="3000" b="1" i="0" u="none" strike="noStrike" cap="none">
                <a:solidFill>
                  <a:schemeClr val="dk1"/>
                </a:solidFill>
                <a:latin typeface="Figtree"/>
                <a:ea typeface="Figtree"/>
                <a:cs typeface="Figtree"/>
                <a:sym typeface="Figtree"/>
              </a:defRPr>
            </a:lvl6pPr>
            <a:lvl7pPr marR="0" lvl="6" algn="ctr" rtl="0">
              <a:lnSpc>
                <a:spcPct val="100000"/>
              </a:lnSpc>
              <a:spcBef>
                <a:spcPts val="0"/>
              </a:spcBef>
              <a:spcAft>
                <a:spcPts val="0"/>
              </a:spcAft>
              <a:buClr>
                <a:schemeClr val="dk1"/>
              </a:buClr>
              <a:buSzPts val="3000"/>
              <a:buFont typeface="Figtree"/>
              <a:buNone/>
              <a:defRPr sz="3000" b="1" i="0" u="none" strike="noStrike" cap="none">
                <a:solidFill>
                  <a:schemeClr val="dk1"/>
                </a:solidFill>
                <a:latin typeface="Figtree"/>
                <a:ea typeface="Figtree"/>
                <a:cs typeface="Figtree"/>
                <a:sym typeface="Figtree"/>
              </a:defRPr>
            </a:lvl7pPr>
            <a:lvl8pPr marR="0" lvl="7" algn="ctr" rtl="0">
              <a:lnSpc>
                <a:spcPct val="100000"/>
              </a:lnSpc>
              <a:spcBef>
                <a:spcPts val="0"/>
              </a:spcBef>
              <a:spcAft>
                <a:spcPts val="0"/>
              </a:spcAft>
              <a:buClr>
                <a:schemeClr val="dk1"/>
              </a:buClr>
              <a:buSzPts val="3000"/>
              <a:buFont typeface="Figtree"/>
              <a:buNone/>
              <a:defRPr sz="3000" b="1" i="0" u="none" strike="noStrike" cap="none">
                <a:solidFill>
                  <a:schemeClr val="dk1"/>
                </a:solidFill>
                <a:latin typeface="Figtree"/>
                <a:ea typeface="Figtree"/>
                <a:cs typeface="Figtree"/>
                <a:sym typeface="Figtree"/>
              </a:defRPr>
            </a:lvl8pPr>
            <a:lvl9pPr marR="0" lvl="8" algn="ctr" rtl="0">
              <a:lnSpc>
                <a:spcPct val="100000"/>
              </a:lnSpc>
              <a:spcBef>
                <a:spcPts val="0"/>
              </a:spcBef>
              <a:spcAft>
                <a:spcPts val="0"/>
              </a:spcAft>
              <a:buClr>
                <a:schemeClr val="dk1"/>
              </a:buClr>
              <a:buSzPts val="3000"/>
              <a:buFont typeface="Figtree"/>
              <a:buNone/>
              <a:defRPr sz="3000" b="1" i="0" u="none" strike="noStrike" cap="none">
                <a:solidFill>
                  <a:schemeClr val="dk1"/>
                </a:solidFill>
                <a:latin typeface="Figtree"/>
                <a:ea typeface="Figtree"/>
                <a:cs typeface="Figtree"/>
                <a:sym typeface="Figtree"/>
              </a:defRPr>
            </a:lvl9pPr>
          </a:lstStyle>
          <a:p>
            <a:pPr algn="l"/>
            <a:r>
              <a:rPr lang="fr-FR" dirty="0"/>
              <a:t>Architecture du système de transmission</a:t>
            </a:r>
          </a:p>
        </p:txBody>
      </p:sp>
      <p:cxnSp>
        <p:nvCxnSpPr>
          <p:cNvPr id="36" name="Connecteur droit 35">
            <a:extLst>
              <a:ext uri="{FF2B5EF4-FFF2-40B4-BE49-F238E27FC236}">
                <a16:creationId xmlns:a16="http://schemas.microsoft.com/office/drawing/2014/main" id="{E87238F2-BEAD-4DFA-08ED-19E41310B42E}"/>
              </a:ext>
            </a:extLst>
          </p:cNvPr>
          <p:cNvCxnSpPr>
            <a:cxnSpLocks/>
          </p:cNvCxnSpPr>
          <p:nvPr/>
        </p:nvCxnSpPr>
        <p:spPr>
          <a:xfrm>
            <a:off x="4296991" y="898475"/>
            <a:ext cx="0" cy="407011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37" name="Groupe 36">
            <a:extLst>
              <a:ext uri="{FF2B5EF4-FFF2-40B4-BE49-F238E27FC236}">
                <a16:creationId xmlns:a16="http://schemas.microsoft.com/office/drawing/2014/main" id="{7F7E0092-5D58-3A79-84B9-E64AA1AD3790}"/>
              </a:ext>
            </a:extLst>
          </p:cNvPr>
          <p:cNvGrpSpPr/>
          <p:nvPr/>
        </p:nvGrpSpPr>
        <p:grpSpPr>
          <a:xfrm>
            <a:off x="1201832" y="1310700"/>
            <a:ext cx="6718372" cy="3194966"/>
            <a:chOff x="1201832" y="1310699"/>
            <a:chExt cx="6718372" cy="3194966"/>
          </a:xfrm>
        </p:grpSpPr>
        <p:sp>
          <p:nvSpPr>
            <p:cNvPr id="38" name="Rectangle : coins arrondis 37">
              <a:extLst>
                <a:ext uri="{FF2B5EF4-FFF2-40B4-BE49-F238E27FC236}">
                  <a16:creationId xmlns:a16="http://schemas.microsoft.com/office/drawing/2014/main" id="{4EA13DF6-D7A4-5FB5-92C0-75F9B924A016}"/>
                </a:ext>
              </a:extLst>
            </p:cNvPr>
            <p:cNvSpPr/>
            <p:nvPr/>
          </p:nvSpPr>
          <p:spPr>
            <a:xfrm>
              <a:off x="1201832" y="1310699"/>
              <a:ext cx="1651819" cy="672867"/>
            </a:xfrm>
            <a:prstGeom prst="roundRect">
              <a:avLst/>
            </a:prstGeom>
            <a:noFill/>
            <a:ln w="317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sz="1500" dirty="0">
                <a:solidFill>
                  <a:schemeClr val="tx1"/>
                </a:solidFill>
                <a:latin typeface="DM Sans" pitchFamily="2" charset="77"/>
              </a:endParaRPr>
            </a:p>
          </p:txBody>
        </p:sp>
        <p:sp>
          <p:nvSpPr>
            <p:cNvPr id="39" name="Rectangle : coins arrondis 38">
              <a:extLst>
                <a:ext uri="{FF2B5EF4-FFF2-40B4-BE49-F238E27FC236}">
                  <a16:creationId xmlns:a16="http://schemas.microsoft.com/office/drawing/2014/main" id="{5BFF9AA3-B907-A21F-A2DB-5F53F863A625}"/>
                </a:ext>
              </a:extLst>
            </p:cNvPr>
            <p:cNvSpPr/>
            <p:nvPr/>
          </p:nvSpPr>
          <p:spPr>
            <a:xfrm>
              <a:off x="6268385" y="3832798"/>
              <a:ext cx="1651819" cy="672867"/>
            </a:xfrm>
            <a:prstGeom prst="roundRect">
              <a:avLst/>
            </a:prstGeom>
            <a:noFill/>
            <a:ln w="317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sz="1500" dirty="0">
                <a:solidFill>
                  <a:schemeClr val="tx1"/>
                </a:solidFill>
                <a:latin typeface="DM Sans" pitchFamily="2" charset="77"/>
              </a:endParaRPr>
            </a:p>
          </p:txBody>
        </p:sp>
      </p:grpSp>
      <p:sp>
        <p:nvSpPr>
          <p:cNvPr id="40" name="Google Shape;272;p33">
            <a:extLst>
              <a:ext uri="{FF2B5EF4-FFF2-40B4-BE49-F238E27FC236}">
                <a16:creationId xmlns:a16="http://schemas.microsoft.com/office/drawing/2014/main" id="{04F28214-DA68-A288-61A5-F9280B0A7D90}"/>
              </a:ext>
            </a:extLst>
          </p:cNvPr>
          <p:cNvSpPr txBox="1">
            <a:spLocks/>
          </p:cNvSpPr>
          <p:nvPr/>
        </p:nvSpPr>
        <p:spPr>
          <a:xfrm>
            <a:off x="127627" y="3201480"/>
            <a:ext cx="3996536" cy="184648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DM Sans"/>
                <a:ea typeface="DM Sans"/>
                <a:cs typeface="DM Sans"/>
                <a:sym typeface="DM Sans"/>
              </a:defRPr>
            </a:lvl1pPr>
            <a:lvl2pPr marL="914400" marR="0" lvl="1" indent="-304800" algn="ctr"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DM Sans"/>
                <a:ea typeface="DM Sans"/>
                <a:cs typeface="DM Sans"/>
                <a:sym typeface="DM Sans"/>
              </a:defRPr>
            </a:lvl2pPr>
            <a:lvl3pPr marL="1371600" marR="0" lvl="2" indent="-304800" algn="ctr"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DM Sans"/>
                <a:ea typeface="DM Sans"/>
                <a:cs typeface="DM Sans"/>
                <a:sym typeface="DM Sans"/>
              </a:defRPr>
            </a:lvl3pPr>
            <a:lvl4pPr marL="1828800" marR="0" lvl="3" indent="-304800" algn="ctr"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DM Sans"/>
                <a:ea typeface="DM Sans"/>
                <a:cs typeface="DM Sans"/>
                <a:sym typeface="DM Sans"/>
              </a:defRPr>
            </a:lvl4pPr>
            <a:lvl5pPr marL="2286000" marR="0" lvl="4" indent="-304800" algn="ctr"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DM Sans"/>
                <a:ea typeface="DM Sans"/>
                <a:cs typeface="DM Sans"/>
                <a:sym typeface="DM Sans"/>
              </a:defRPr>
            </a:lvl5pPr>
            <a:lvl6pPr marL="2743200" marR="0" lvl="5" indent="-304800" algn="ctr"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DM Sans"/>
                <a:ea typeface="DM Sans"/>
                <a:cs typeface="DM Sans"/>
                <a:sym typeface="DM Sans"/>
              </a:defRPr>
            </a:lvl6pPr>
            <a:lvl7pPr marL="3200400" marR="0" lvl="6" indent="-304800" algn="ctr"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DM Sans"/>
                <a:ea typeface="DM Sans"/>
                <a:cs typeface="DM Sans"/>
                <a:sym typeface="DM Sans"/>
              </a:defRPr>
            </a:lvl7pPr>
            <a:lvl8pPr marL="3657600" marR="0" lvl="7" indent="-304800" algn="ctr"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DM Sans"/>
                <a:ea typeface="DM Sans"/>
                <a:cs typeface="DM Sans"/>
                <a:sym typeface="DM Sans"/>
              </a:defRPr>
            </a:lvl8pPr>
            <a:lvl9pPr marL="4114800" marR="0" lvl="8" indent="-304800" algn="ctr"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DM Sans"/>
                <a:ea typeface="DM Sans"/>
                <a:cs typeface="DM Sans"/>
                <a:sym typeface="DM Sans"/>
              </a:defRPr>
            </a:lvl9pPr>
          </a:lstStyle>
          <a:p>
            <a:pPr marL="0" indent="0" algn="just">
              <a:buFont typeface="Nunito Light"/>
              <a:buNone/>
            </a:pPr>
            <a:r>
              <a:rPr lang="fr-FR" sz="1400" dirty="0"/>
              <a:t>Précision du type de message  à envoyer avec les paramètres :</a:t>
            </a:r>
          </a:p>
          <a:p>
            <a:pPr algn="just">
              <a:spcBef>
                <a:spcPts val="1000"/>
              </a:spcBef>
            </a:pPr>
            <a:r>
              <a:rPr lang="fr-FR" b="1" dirty="0"/>
              <a:t>-mess </a:t>
            </a:r>
            <a:r>
              <a:rPr lang="fr-FR" dirty="0"/>
              <a:t>: précise le message ou la longueur du message à émettre</a:t>
            </a:r>
            <a:endParaRPr lang="fr-FR" b="1" dirty="0"/>
          </a:p>
          <a:p>
            <a:pPr algn="just">
              <a:spcBef>
                <a:spcPts val="1000"/>
              </a:spcBef>
            </a:pPr>
            <a:r>
              <a:rPr lang="fr-FR" b="1" dirty="0"/>
              <a:t>-</a:t>
            </a:r>
            <a:r>
              <a:rPr lang="fr-FR" b="1" dirty="0" err="1"/>
              <a:t>seed</a:t>
            </a:r>
            <a:r>
              <a:rPr lang="fr-FR" b="1" dirty="0"/>
              <a:t> </a:t>
            </a:r>
            <a:r>
              <a:rPr lang="fr-FR" dirty="0"/>
              <a:t>: précise l’utilisation d’une semence pour l’initialisation des générateurs aléatoires du simulateur</a:t>
            </a:r>
          </a:p>
        </p:txBody>
      </p:sp>
      <p:sp>
        <p:nvSpPr>
          <p:cNvPr id="43" name="Google Shape;272;p33">
            <a:extLst>
              <a:ext uri="{FF2B5EF4-FFF2-40B4-BE49-F238E27FC236}">
                <a16:creationId xmlns:a16="http://schemas.microsoft.com/office/drawing/2014/main" id="{41C8C7B9-28CF-AEF8-47FC-31785EB530F7}"/>
              </a:ext>
            </a:extLst>
          </p:cNvPr>
          <p:cNvSpPr txBox="1">
            <a:spLocks/>
          </p:cNvSpPr>
          <p:nvPr/>
        </p:nvSpPr>
        <p:spPr>
          <a:xfrm>
            <a:off x="4429892" y="898475"/>
            <a:ext cx="4559106" cy="184648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DM Sans"/>
                <a:ea typeface="DM Sans"/>
                <a:cs typeface="DM Sans"/>
                <a:sym typeface="DM Sans"/>
              </a:defRPr>
            </a:lvl1pPr>
            <a:lvl2pPr marL="914400" marR="0" lvl="1" indent="-304800" algn="ctr"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DM Sans"/>
                <a:ea typeface="DM Sans"/>
                <a:cs typeface="DM Sans"/>
                <a:sym typeface="DM Sans"/>
              </a:defRPr>
            </a:lvl2pPr>
            <a:lvl3pPr marL="1371600" marR="0" lvl="2" indent="-304800" algn="ctr"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DM Sans"/>
                <a:ea typeface="DM Sans"/>
                <a:cs typeface="DM Sans"/>
                <a:sym typeface="DM Sans"/>
              </a:defRPr>
            </a:lvl3pPr>
            <a:lvl4pPr marL="1828800" marR="0" lvl="3" indent="-304800" algn="ctr"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DM Sans"/>
                <a:ea typeface="DM Sans"/>
                <a:cs typeface="DM Sans"/>
                <a:sym typeface="DM Sans"/>
              </a:defRPr>
            </a:lvl4pPr>
            <a:lvl5pPr marL="2286000" marR="0" lvl="4" indent="-304800" algn="ctr"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DM Sans"/>
                <a:ea typeface="DM Sans"/>
                <a:cs typeface="DM Sans"/>
                <a:sym typeface="DM Sans"/>
              </a:defRPr>
            </a:lvl5pPr>
            <a:lvl6pPr marL="2743200" marR="0" lvl="5" indent="-304800" algn="ctr"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DM Sans"/>
                <a:ea typeface="DM Sans"/>
                <a:cs typeface="DM Sans"/>
                <a:sym typeface="DM Sans"/>
              </a:defRPr>
            </a:lvl6pPr>
            <a:lvl7pPr marL="3200400" marR="0" lvl="6" indent="-304800" algn="ctr"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DM Sans"/>
                <a:ea typeface="DM Sans"/>
                <a:cs typeface="DM Sans"/>
                <a:sym typeface="DM Sans"/>
              </a:defRPr>
            </a:lvl7pPr>
            <a:lvl8pPr marL="3657600" marR="0" lvl="7" indent="-304800" algn="ctr"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DM Sans"/>
                <a:ea typeface="DM Sans"/>
                <a:cs typeface="DM Sans"/>
                <a:sym typeface="DM Sans"/>
              </a:defRPr>
            </a:lvl8pPr>
            <a:lvl9pPr marL="4114800" marR="0" lvl="8" indent="-304800" algn="ctr"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DM Sans"/>
                <a:ea typeface="DM Sans"/>
                <a:cs typeface="DM Sans"/>
                <a:sym typeface="DM Sans"/>
              </a:defRPr>
            </a:lvl9pPr>
          </a:lstStyle>
          <a:p>
            <a:pPr marL="0" indent="0" algn="just">
              <a:buFont typeface="Nunito Light"/>
              <a:buNone/>
            </a:pPr>
            <a:r>
              <a:rPr lang="fr-FR" sz="1600" dirty="0"/>
              <a:t>Pour visualiser les résultats obtenus, utilisation </a:t>
            </a:r>
          </a:p>
          <a:p>
            <a:pPr marL="0" indent="0" algn="just">
              <a:buFont typeface="Nunito Light"/>
              <a:buNone/>
            </a:pPr>
            <a:r>
              <a:rPr lang="fr-FR" sz="1600" dirty="0"/>
              <a:t>de sondes</a:t>
            </a:r>
          </a:p>
          <a:p>
            <a:pPr algn="just">
              <a:spcBef>
                <a:spcPts val="1000"/>
              </a:spcBef>
            </a:pPr>
            <a:r>
              <a:rPr lang="fr-FR" dirty="0"/>
              <a:t>Avec le paramètre </a:t>
            </a:r>
            <a:r>
              <a:rPr lang="fr-FR" b="1" dirty="0"/>
              <a:t>–s</a:t>
            </a:r>
          </a:p>
          <a:p>
            <a:pPr algn="just">
              <a:spcBef>
                <a:spcPts val="1000"/>
              </a:spcBef>
            </a:pPr>
            <a:r>
              <a:rPr lang="fr-FR" dirty="0"/>
              <a:t>Les sondes peuvent être placées en sortie de chaque élément de la chaîne de transmission</a:t>
            </a:r>
          </a:p>
        </p:txBody>
      </p:sp>
      <p:sp>
        <p:nvSpPr>
          <p:cNvPr id="44" name="Google Shape;272;p33">
            <a:extLst>
              <a:ext uri="{FF2B5EF4-FFF2-40B4-BE49-F238E27FC236}">
                <a16:creationId xmlns:a16="http://schemas.microsoft.com/office/drawing/2014/main" id="{21044B82-D515-174C-56CF-154BFECB743B}"/>
              </a:ext>
            </a:extLst>
          </p:cNvPr>
          <p:cNvSpPr txBox="1">
            <a:spLocks/>
          </p:cNvSpPr>
          <p:nvPr/>
        </p:nvSpPr>
        <p:spPr>
          <a:xfrm>
            <a:off x="4469820" y="2672914"/>
            <a:ext cx="4559106" cy="184648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DM Sans"/>
                <a:ea typeface="DM Sans"/>
                <a:cs typeface="DM Sans"/>
                <a:sym typeface="DM Sans"/>
              </a:defRPr>
            </a:lvl1pPr>
            <a:lvl2pPr marL="914400" marR="0" lvl="1" indent="-304800" algn="ctr"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DM Sans"/>
                <a:ea typeface="DM Sans"/>
                <a:cs typeface="DM Sans"/>
                <a:sym typeface="DM Sans"/>
              </a:defRPr>
            </a:lvl2pPr>
            <a:lvl3pPr marL="1371600" marR="0" lvl="2" indent="-304800" algn="ctr"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DM Sans"/>
                <a:ea typeface="DM Sans"/>
                <a:cs typeface="DM Sans"/>
                <a:sym typeface="DM Sans"/>
              </a:defRPr>
            </a:lvl3pPr>
            <a:lvl4pPr marL="1828800" marR="0" lvl="3" indent="-304800" algn="ctr"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DM Sans"/>
                <a:ea typeface="DM Sans"/>
                <a:cs typeface="DM Sans"/>
                <a:sym typeface="DM Sans"/>
              </a:defRPr>
            </a:lvl4pPr>
            <a:lvl5pPr marL="2286000" marR="0" lvl="4" indent="-304800" algn="ctr"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DM Sans"/>
                <a:ea typeface="DM Sans"/>
                <a:cs typeface="DM Sans"/>
                <a:sym typeface="DM Sans"/>
              </a:defRPr>
            </a:lvl5pPr>
            <a:lvl6pPr marL="2743200" marR="0" lvl="5" indent="-304800" algn="ctr"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DM Sans"/>
                <a:ea typeface="DM Sans"/>
                <a:cs typeface="DM Sans"/>
                <a:sym typeface="DM Sans"/>
              </a:defRPr>
            </a:lvl6pPr>
            <a:lvl7pPr marL="3200400" marR="0" lvl="6" indent="-304800" algn="ctr"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DM Sans"/>
                <a:ea typeface="DM Sans"/>
                <a:cs typeface="DM Sans"/>
                <a:sym typeface="DM Sans"/>
              </a:defRPr>
            </a:lvl7pPr>
            <a:lvl8pPr marL="3657600" marR="0" lvl="7" indent="-304800" algn="ctr"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DM Sans"/>
                <a:ea typeface="DM Sans"/>
                <a:cs typeface="DM Sans"/>
                <a:sym typeface="DM Sans"/>
              </a:defRPr>
            </a:lvl8pPr>
            <a:lvl9pPr marL="4114800" marR="0" lvl="8" indent="-304800" algn="ctr"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DM Sans"/>
                <a:ea typeface="DM Sans"/>
                <a:cs typeface="DM Sans"/>
                <a:sym typeface="DM Sans"/>
              </a:defRPr>
            </a:lvl9pPr>
          </a:lstStyle>
          <a:p>
            <a:pPr marL="0" indent="0" algn="just">
              <a:buFont typeface="Nunito Light"/>
              <a:buNone/>
            </a:pPr>
            <a:r>
              <a:rPr lang="fr-FR" sz="1600" dirty="0"/>
              <a:t>Les extrémités de la chaîne peuvent simuler :</a:t>
            </a:r>
          </a:p>
          <a:p>
            <a:pPr algn="just">
              <a:spcBef>
                <a:spcPts val="1000"/>
              </a:spcBef>
            </a:pPr>
            <a:r>
              <a:rPr lang="fr-FR" dirty="0"/>
              <a:t>Une caméra de surveillance</a:t>
            </a:r>
            <a:endParaRPr lang="fr-FR" b="1" dirty="0"/>
          </a:p>
          <a:p>
            <a:pPr algn="just">
              <a:spcBef>
                <a:spcPts val="1000"/>
              </a:spcBef>
            </a:pPr>
            <a:r>
              <a:rPr lang="fr-FR" dirty="0"/>
              <a:t>Un poste de sécurité qui reçoit le flux vidéo</a:t>
            </a:r>
          </a:p>
        </p:txBody>
      </p:sp>
    </p:spTree>
    <p:extLst>
      <p:ext uri="{BB962C8B-B14F-4D97-AF65-F5344CB8AC3E}">
        <p14:creationId xmlns:p14="http://schemas.microsoft.com/office/powerpoint/2010/main" val="2863435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0" grpId="0"/>
      <p:bldP spid="43" grpId="0"/>
      <p:bldP spid="4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7">
          <a:extLst>
            <a:ext uri="{FF2B5EF4-FFF2-40B4-BE49-F238E27FC236}">
              <a16:creationId xmlns:a16="http://schemas.microsoft.com/office/drawing/2014/main" id="{5D69AE1C-243A-945F-C0A8-5A735A9A354A}"/>
            </a:ext>
          </a:extLst>
        </p:cNvPr>
        <p:cNvGrpSpPr/>
        <p:nvPr/>
      </p:nvGrpSpPr>
      <p:grpSpPr>
        <a:xfrm>
          <a:off x="0" y="0"/>
          <a:ext cx="0" cy="0"/>
          <a:chOff x="0" y="0"/>
          <a:chExt cx="0" cy="0"/>
        </a:xfrm>
      </p:grpSpPr>
      <p:sp>
        <p:nvSpPr>
          <p:cNvPr id="278" name="Google Shape;278;p34">
            <a:extLst>
              <a:ext uri="{FF2B5EF4-FFF2-40B4-BE49-F238E27FC236}">
                <a16:creationId xmlns:a16="http://schemas.microsoft.com/office/drawing/2014/main" id="{1F251B97-5135-5E96-F14F-4DFBC0C1431C}"/>
              </a:ext>
            </a:extLst>
          </p:cNvPr>
          <p:cNvSpPr txBox="1">
            <a:spLocks noGrp="1"/>
          </p:cNvSpPr>
          <p:nvPr>
            <p:ph type="title"/>
          </p:nvPr>
        </p:nvSpPr>
        <p:spPr>
          <a:xfrm>
            <a:off x="444991" y="32577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Architecture du système de transmission</a:t>
            </a:r>
          </a:p>
        </p:txBody>
      </p:sp>
      <p:sp>
        <p:nvSpPr>
          <p:cNvPr id="4" name="Rectangle : coins arrondis 3">
            <a:extLst>
              <a:ext uri="{FF2B5EF4-FFF2-40B4-BE49-F238E27FC236}">
                <a16:creationId xmlns:a16="http://schemas.microsoft.com/office/drawing/2014/main" id="{C28C405D-E28E-0874-EA7A-8B53B5487434}"/>
              </a:ext>
            </a:extLst>
          </p:cNvPr>
          <p:cNvSpPr/>
          <p:nvPr/>
        </p:nvSpPr>
        <p:spPr>
          <a:xfrm>
            <a:off x="1203007" y="1310699"/>
            <a:ext cx="1651819" cy="672867"/>
          </a:xfrm>
          <a:prstGeom prst="roundRect">
            <a:avLst/>
          </a:prstGeom>
          <a:gradFill>
            <a:gsLst>
              <a:gs pos="1000">
                <a:srgbClr val="25282E"/>
              </a:gs>
              <a:gs pos="100000">
                <a:schemeClr val="bg2"/>
              </a:gs>
            </a:gsLst>
            <a:lin ang="0" scaled="1"/>
          </a:gra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1500" dirty="0">
                <a:solidFill>
                  <a:schemeClr val="tx1"/>
                </a:solidFill>
                <a:latin typeface="DM Sans" pitchFamily="2" charset="77"/>
              </a:rPr>
              <a:t>Source</a:t>
            </a:r>
          </a:p>
        </p:txBody>
      </p:sp>
      <p:sp>
        <p:nvSpPr>
          <p:cNvPr id="5" name="Rectangle : coins arrondis 4">
            <a:extLst>
              <a:ext uri="{FF2B5EF4-FFF2-40B4-BE49-F238E27FC236}">
                <a16:creationId xmlns:a16="http://schemas.microsoft.com/office/drawing/2014/main" id="{0D435516-6122-CE4D-1C75-462756A5AB02}"/>
              </a:ext>
            </a:extLst>
          </p:cNvPr>
          <p:cNvSpPr/>
          <p:nvPr/>
        </p:nvSpPr>
        <p:spPr>
          <a:xfrm>
            <a:off x="3748439" y="1310699"/>
            <a:ext cx="1651819" cy="672867"/>
          </a:xfrm>
          <a:prstGeom prst="roundRect">
            <a:avLst/>
          </a:prstGeom>
          <a:gradFill>
            <a:gsLst>
              <a:gs pos="1000">
                <a:srgbClr val="25282E"/>
              </a:gs>
              <a:gs pos="100000">
                <a:schemeClr val="bg2"/>
              </a:gs>
            </a:gsLst>
            <a:lin ang="0" scaled="1"/>
          </a:gra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1500" dirty="0">
                <a:solidFill>
                  <a:schemeClr val="tx1"/>
                </a:solidFill>
                <a:latin typeface="DM Sans" pitchFamily="2" charset="77"/>
              </a:rPr>
              <a:t>Codeur</a:t>
            </a:r>
          </a:p>
        </p:txBody>
      </p:sp>
      <p:sp>
        <p:nvSpPr>
          <p:cNvPr id="6" name="Rectangle : coins arrondis 5">
            <a:extLst>
              <a:ext uri="{FF2B5EF4-FFF2-40B4-BE49-F238E27FC236}">
                <a16:creationId xmlns:a16="http://schemas.microsoft.com/office/drawing/2014/main" id="{63C16978-EE78-61D5-06CC-356561129488}"/>
              </a:ext>
            </a:extLst>
          </p:cNvPr>
          <p:cNvSpPr/>
          <p:nvPr/>
        </p:nvSpPr>
        <p:spPr>
          <a:xfrm>
            <a:off x="6268384" y="1310698"/>
            <a:ext cx="1651819" cy="672867"/>
          </a:xfrm>
          <a:prstGeom prst="roundRect">
            <a:avLst/>
          </a:prstGeom>
          <a:gradFill>
            <a:gsLst>
              <a:gs pos="1000">
                <a:srgbClr val="25282E"/>
              </a:gs>
              <a:gs pos="100000">
                <a:schemeClr val="bg2"/>
              </a:gs>
            </a:gsLst>
            <a:lin ang="0" scaled="1"/>
          </a:gra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1500" dirty="0">
                <a:solidFill>
                  <a:schemeClr val="tx1"/>
                </a:solidFill>
                <a:latin typeface="DM Sans" pitchFamily="2" charset="77"/>
              </a:rPr>
              <a:t>Emetteur</a:t>
            </a:r>
          </a:p>
        </p:txBody>
      </p:sp>
      <p:sp>
        <p:nvSpPr>
          <p:cNvPr id="7" name="Rectangle : coins arrondis 6">
            <a:extLst>
              <a:ext uri="{FF2B5EF4-FFF2-40B4-BE49-F238E27FC236}">
                <a16:creationId xmlns:a16="http://schemas.microsoft.com/office/drawing/2014/main" id="{ADEE61BF-C886-8ABE-690B-985216223A9C}"/>
              </a:ext>
            </a:extLst>
          </p:cNvPr>
          <p:cNvSpPr/>
          <p:nvPr/>
        </p:nvSpPr>
        <p:spPr>
          <a:xfrm>
            <a:off x="3746090" y="2571750"/>
            <a:ext cx="1651819" cy="672867"/>
          </a:xfrm>
          <a:prstGeom prst="roundRect">
            <a:avLst/>
          </a:prstGeom>
          <a:gradFill>
            <a:gsLst>
              <a:gs pos="1000">
                <a:srgbClr val="25282E"/>
              </a:gs>
              <a:gs pos="100000">
                <a:schemeClr val="bg2"/>
              </a:gs>
            </a:gsLst>
            <a:lin ang="0" scaled="1"/>
          </a:gra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1500" dirty="0">
                <a:solidFill>
                  <a:schemeClr val="tx1"/>
                </a:solidFill>
                <a:latin typeface="DM Sans" pitchFamily="2" charset="77"/>
              </a:rPr>
              <a:t>Transmetteur</a:t>
            </a:r>
          </a:p>
        </p:txBody>
      </p:sp>
      <p:sp>
        <p:nvSpPr>
          <p:cNvPr id="8" name="Rectangle : coins arrondis 7">
            <a:extLst>
              <a:ext uri="{FF2B5EF4-FFF2-40B4-BE49-F238E27FC236}">
                <a16:creationId xmlns:a16="http://schemas.microsoft.com/office/drawing/2014/main" id="{1661009F-BC0F-1F71-06F8-2B9E74EF6342}"/>
              </a:ext>
            </a:extLst>
          </p:cNvPr>
          <p:cNvSpPr/>
          <p:nvPr/>
        </p:nvSpPr>
        <p:spPr>
          <a:xfrm>
            <a:off x="6268385" y="3832797"/>
            <a:ext cx="1651819" cy="672867"/>
          </a:xfrm>
          <a:prstGeom prst="roundRect">
            <a:avLst/>
          </a:prstGeom>
          <a:gradFill>
            <a:gsLst>
              <a:gs pos="1000">
                <a:srgbClr val="25282E"/>
              </a:gs>
              <a:gs pos="100000">
                <a:schemeClr val="bg2"/>
              </a:gs>
            </a:gsLst>
            <a:lin ang="0" scaled="1"/>
          </a:gra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1500" dirty="0">
                <a:solidFill>
                  <a:schemeClr val="tx1"/>
                </a:solidFill>
                <a:latin typeface="DM Sans" pitchFamily="2" charset="77"/>
              </a:rPr>
              <a:t>Destination</a:t>
            </a:r>
          </a:p>
        </p:txBody>
      </p:sp>
      <p:sp>
        <p:nvSpPr>
          <p:cNvPr id="9" name="Rectangle : coins arrondis 8">
            <a:extLst>
              <a:ext uri="{FF2B5EF4-FFF2-40B4-BE49-F238E27FC236}">
                <a16:creationId xmlns:a16="http://schemas.microsoft.com/office/drawing/2014/main" id="{A79E3A14-449E-A9BB-9AB5-2BD13198C044}"/>
              </a:ext>
            </a:extLst>
          </p:cNvPr>
          <p:cNvSpPr/>
          <p:nvPr/>
        </p:nvSpPr>
        <p:spPr>
          <a:xfrm>
            <a:off x="3737401" y="3832369"/>
            <a:ext cx="1651819" cy="672867"/>
          </a:xfrm>
          <a:prstGeom prst="roundRect">
            <a:avLst/>
          </a:prstGeom>
          <a:gradFill>
            <a:gsLst>
              <a:gs pos="1000">
                <a:srgbClr val="25282E"/>
              </a:gs>
              <a:gs pos="100000">
                <a:schemeClr val="bg2"/>
              </a:gs>
            </a:gsLst>
            <a:lin ang="0" scaled="1"/>
          </a:gra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1500" dirty="0">
                <a:solidFill>
                  <a:schemeClr val="tx1"/>
                </a:solidFill>
                <a:latin typeface="DM Sans" pitchFamily="2" charset="77"/>
              </a:rPr>
              <a:t>Décodeur</a:t>
            </a:r>
          </a:p>
        </p:txBody>
      </p:sp>
      <p:sp>
        <p:nvSpPr>
          <p:cNvPr id="10" name="Rectangle : coins arrondis 9">
            <a:extLst>
              <a:ext uri="{FF2B5EF4-FFF2-40B4-BE49-F238E27FC236}">
                <a16:creationId xmlns:a16="http://schemas.microsoft.com/office/drawing/2014/main" id="{04D8C8D9-205D-E01A-73DF-74F69AC73300}"/>
              </a:ext>
            </a:extLst>
          </p:cNvPr>
          <p:cNvSpPr/>
          <p:nvPr/>
        </p:nvSpPr>
        <p:spPr>
          <a:xfrm>
            <a:off x="1223795" y="3832799"/>
            <a:ext cx="1651819" cy="672867"/>
          </a:xfrm>
          <a:prstGeom prst="roundRect">
            <a:avLst/>
          </a:prstGeom>
          <a:gradFill>
            <a:gsLst>
              <a:gs pos="1000">
                <a:srgbClr val="25282E"/>
              </a:gs>
              <a:gs pos="100000">
                <a:schemeClr val="bg2"/>
              </a:gs>
            </a:gsLst>
            <a:lin ang="0" scaled="1"/>
          </a:gra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1500" dirty="0">
                <a:solidFill>
                  <a:schemeClr val="tx1"/>
                </a:solidFill>
                <a:latin typeface="DM Sans" pitchFamily="2" charset="77"/>
              </a:rPr>
              <a:t>Récepteur</a:t>
            </a:r>
          </a:p>
        </p:txBody>
      </p:sp>
      <p:cxnSp>
        <p:nvCxnSpPr>
          <p:cNvPr id="21" name="Connecteur droit avec flèche 20">
            <a:extLst>
              <a:ext uri="{FF2B5EF4-FFF2-40B4-BE49-F238E27FC236}">
                <a16:creationId xmlns:a16="http://schemas.microsoft.com/office/drawing/2014/main" id="{AC08B509-F949-C7C0-E71E-6C0EEFDB8A3F}"/>
              </a:ext>
            </a:extLst>
          </p:cNvPr>
          <p:cNvCxnSpPr>
            <a:cxnSpLocks/>
            <a:stCxn id="2" idx="3"/>
            <a:endCxn id="6" idx="1"/>
          </p:cNvCxnSpPr>
          <p:nvPr/>
        </p:nvCxnSpPr>
        <p:spPr>
          <a:xfrm flipV="1">
            <a:off x="5397909" y="1647132"/>
            <a:ext cx="870475" cy="1"/>
          </a:xfrm>
          <a:prstGeom prst="straightConnector1">
            <a:avLst/>
          </a:prstGeom>
          <a:ln w="31750" cap="rnd">
            <a:solidFill>
              <a:schemeClr val="tx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25" name="Connecteur droit avec flèche 24">
            <a:extLst>
              <a:ext uri="{FF2B5EF4-FFF2-40B4-BE49-F238E27FC236}">
                <a16:creationId xmlns:a16="http://schemas.microsoft.com/office/drawing/2014/main" id="{D897471F-10E1-6BF0-6258-FB9AF5E9AA29}"/>
              </a:ext>
            </a:extLst>
          </p:cNvPr>
          <p:cNvCxnSpPr>
            <a:cxnSpLocks/>
            <a:stCxn id="10" idx="3"/>
            <a:endCxn id="11" idx="1"/>
          </p:cNvCxnSpPr>
          <p:nvPr/>
        </p:nvCxnSpPr>
        <p:spPr>
          <a:xfrm flipV="1">
            <a:off x="2875614" y="4169232"/>
            <a:ext cx="866678" cy="1"/>
          </a:xfrm>
          <a:prstGeom prst="straightConnector1">
            <a:avLst/>
          </a:prstGeom>
          <a:ln w="31750" cap="rnd">
            <a:solidFill>
              <a:schemeClr val="tx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29" name="Connecteur en angle 28">
            <a:extLst>
              <a:ext uri="{FF2B5EF4-FFF2-40B4-BE49-F238E27FC236}">
                <a16:creationId xmlns:a16="http://schemas.microsoft.com/office/drawing/2014/main" id="{2C81E02D-9BA5-D29D-6382-E3FB9BC65883}"/>
              </a:ext>
            </a:extLst>
          </p:cNvPr>
          <p:cNvCxnSpPr>
            <a:cxnSpLocks/>
            <a:stCxn id="6" idx="3"/>
            <a:endCxn id="7" idx="3"/>
          </p:cNvCxnSpPr>
          <p:nvPr/>
        </p:nvCxnSpPr>
        <p:spPr>
          <a:xfrm flipH="1">
            <a:off x="5397909" y="1647132"/>
            <a:ext cx="2522294" cy="1261052"/>
          </a:xfrm>
          <a:prstGeom prst="bentConnector3">
            <a:avLst>
              <a:gd name="adj1" fmla="val -9063"/>
            </a:avLst>
          </a:prstGeom>
          <a:ln w="31750">
            <a:solidFill>
              <a:schemeClr val="tx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30" name="Connecteur en angle 29">
            <a:extLst>
              <a:ext uri="{FF2B5EF4-FFF2-40B4-BE49-F238E27FC236}">
                <a16:creationId xmlns:a16="http://schemas.microsoft.com/office/drawing/2014/main" id="{A7BCDE98-5ED4-474D-BF86-8A52C7102E8F}"/>
              </a:ext>
            </a:extLst>
          </p:cNvPr>
          <p:cNvCxnSpPr>
            <a:cxnSpLocks/>
            <a:stCxn id="7" idx="1"/>
            <a:endCxn id="10" idx="1"/>
          </p:cNvCxnSpPr>
          <p:nvPr/>
        </p:nvCxnSpPr>
        <p:spPr>
          <a:xfrm rot="10800000" flipV="1">
            <a:off x="1223796" y="2908183"/>
            <a:ext cx="2522295" cy="1261049"/>
          </a:xfrm>
          <a:prstGeom prst="bentConnector3">
            <a:avLst>
              <a:gd name="adj1" fmla="val 109063"/>
            </a:avLst>
          </a:prstGeom>
          <a:ln w="31750">
            <a:solidFill>
              <a:schemeClr val="tx1"/>
            </a:solidFill>
            <a:headEnd type="oval"/>
            <a:tailEnd type="oval"/>
          </a:ln>
        </p:spPr>
        <p:style>
          <a:lnRef idx="1">
            <a:schemeClr val="accent1"/>
          </a:lnRef>
          <a:fillRef idx="0">
            <a:schemeClr val="accent1"/>
          </a:fillRef>
          <a:effectRef idx="0">
            <a:schemeClr val="accent1"/>
          </a:effectRef>
          <a:fontRef idx="minor">
            <a:schemeClr val="tx1"/>
          </a:fontRef>
        </p:style>
      </p:cxnSp>
      <p:grpSp>
        <p:nvGrpSpPr>
          <p:cNvPr id="18" name="Groupe 17">
            <a:extLst>
              <a:ext uri="{FF2B5EF4-FFF2-40B4-BE49-F238E27FC236}">
                <a16:creationId xmlns:a16="http://schemas.microsoft.com/office/drawing/2014/main" id="{B4AE2F73-B8B6-4E58-ACFF-0BDC3464E02A}"/>
              </a:ext>
            </a:extLst>
          </p:cNvPr>
          <p:cNvGrpSpPr/>
          <p:nvPr/>
        </p:nvGrpSpPr>
        <p:grpSpPr>
          <a:xfrm>
            <a:off x="1201832" y="1310700"/>
            <a:ext cx="6718372" cy="3194966"/>
            <a:chOff x="1201832" y="1310699"/>
            <a:chExt cx="6718372" cy="3194966"/>
          </a:xfrm>
        </p:grpSpPr>
        <p:sp>
          <p:nvSpPr>
            <p:cNvPr id="16" name="Rectangle : coins arrondis 15">
              <a:extLst>
                <a:ext uri="{FF2B5EF4-FFF2-40B4-BE49-F238E27FC236}">
                  <a16:creationId xmlns:a16="http://schemas.microsoft.com/office/drawing/2014/main" id="{818F71E5-7254-F4F2-E089-FA52907F31DA}"/>
                </a:ext>
              </a:extLst>
            </p:cNvPr>
            <p:cNvSpPr/>
            <p:nvPr/>
          </p:nvSpPr>
          <p:spPr>
            <a:xfrm>
              <a:off x="1201832" y="1310699"/>
              <a:ext cx="1651819" cy="672867"/>
            </a:xfrm>
            <a:prstGeom prst="roundRect">
              <a:avLst/>
            </a:prstGeom>
            <a:noFill/>
            <a:ln w="31750">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sz="1500" dirty="0">
                <a:solidFill>
                  <a:schemeClr val="tx1"/>
                </a:solidFill>
                <a:latin typeface="DM Sans" pitchFamily="2" charset="77"/>
              </a:endParaRPr>
            </a:p>
          </p:txBody>
        </p:sp>
        <p:sp>
          <p:nvSpPr>
            <p:cNvPr id="17" name="Rectangle : coins arrondis 16">
              <a:extLst>
                <a:ext uri="{FF2B5EF4-FFF2-40B4-BE49-F238E27FC236}">
                  <a16:creationId xmlns:a16="http://schemas.microsoft.com/office/drawing/2014/main" id="{F51BE66C-2A13-0609-1947-394D57BB30B4}"/>
                </a:ext>
              </a:extLst>
            </p:cNvPr>
            <p:cNvSpPr/>
            <p:nvPr/>
          </p:nvSpPr>
          <p:spPr>
            <a:xfrm>
              <a:off x="6268385" y="3832798"/>
              <a:ext cx="1651819" cy="672867"/>
            </a:xfrm>
            <a:prstGeom prst="roundRect">
              <a:avLst/>
            </a:prstGeom>
            <a:noFill/>
            <a:ln w="31750">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sz="1500" dirty="0">
                <a:solidFill>
                  <a:schemeClr val="tx1"/>
                </a:solidFill>
                <a:latin typeface="DM Sans" pitchFamily="2" charset="77"/>
              </a:endParaRPr>
            </a:p>
          </p:txBody>
        </p:sp>
      </p:grpSp>
      <p:cxnSp>
        <p:nvCxnSpPr>
          <p:cNvPr id="20" name="Connecteur droit avec flèche 19">
            <a:extLst>
              <a:ext uri="{FF2B5EF4-FFF2-40B4-BE49-F238E27FC236}">
                <a16:creationId xmlns:a16="http://schemas.microsoft.com/office/drawing/2014/main" id="{F2318C0E-6DE8-810A-56F3-5A4D0F854126}"/>
              </a:ext>
            </a:extLst>
          </p:cNvPr>
          <p:cNvCxnSpPr>
            <a:cxnSpLocks/>
            <a:stCxn id="4" idx="3"/>
            <a:endCxn id="5" idx="1"/>
          </p:cNvCxnSpPr>
          <p:nvPr/>
        </p:nvCxnSpPr>
        <p:spPr>
          <a:xfrm>
            <a:off x="2854826" y="1647133"/>
            <a:ext cx="893613" cy="0"/>
          </a:xfrm>
          <a:prstGeom prst="straightConnector1">
            <a:avLst/>
          </a:prstGeom>
          <a:ln w="31750" cap="rnd">
            <a:gradFill flip="none" rotWithShape="1">
              <a:gsLst>
                <a:gs pos="0">
                  <a:srgbClr val="00B050"/>
                </a:gs>
                <a:gs pos="100000">
                  <a:schemeClr val="tx1"/>
                </a:gs>
              </a:gsLst>
              <a:lin ang="0" scaled="1"/>
              <a:tileRect/>
            </a:gradFill>
            <a:headEnd type="oval"/>
            <a:tailEnd type="oval"/>
          </a:ln>
        </p:spPr>
        <p:style>
          <a:lnRef idx="1">
            <a:schemeClr val="accent1"/>
          </a:lnRef>
          <a:fillRef idx="0">
            <a:schemeClr val="accent1"/>
          </a:fillRef>
          <a:effectRef idx="0">
            <a:schemeClr val="accent1"/>
          </a:effectRef>
          <a:fontRef idx="minor">
            <a:schemeClr val="tx1"/>
          </a:fontRef>
        </p:style>
      </p:cxnSp>
      <p:sp>
        <p:nvSpPr>
          <p:cNvPr id="2" name="Rectangle : coins arrondis 1">
            <a:extLst>
              <a:ext uri="{FF2B5EF4-FFF2-40B4-BE49-F238E27FC236}">
                <a16:creationId xmlns:a16="http://schemas.microsoft.com/office/drawing/2014/main" id="{29616168-34F9-09A6-CEFE-278EE9BD3FA0}"/>
              </a:ext>
            </a:extLst>
          </p:cNvPr>
          <p:cNvSpPr/>
          <p:nvPr/>
        </p:nvSpPr>
        <p:spPr>
          <a:xfrm>
            <a:off x="3746090" y="1310699"/>
            <a:ext cx="1651819" cy="672867"/>
          </a:xfrm>
          <a:prstGeom prst="roundRect">
            <a:avLst/>
          </a:prstGeom>
          <a:noFill/>
          <a:ln w="317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sz="1500" dirty="0">
              <a:solidFill>
                <a:schemeClr val="tx1"/>
              </a:solidFill>
              <a:latin typeface="DM Sans" pitchFamily="2" charset="77"/>
            </a:endParaRPr>
          </a:p>
        </p:txBody>
      </p:sp>
      <p:sp>
        <p:nvSpPr>
          <p:cNvPr id="11" name="Rectangle : coins arrondis 10">
            <a:extLst>
              <a:ext uri="{FF2B5EF4-FFF2-40B4-BE49-F238E27FC236}">
                <a16:creationId xmlns:a16="http://schemas.microsoft.com/office/drawing/2014/main" id="{EDCDBBA7-B6FB-C98C-8A26-CD9847624D6F}"/>
              </a:ext>
            </a:extLst>
          </p:cNvPr>
          <p:cNvSpPr/>
          <p:nvPr/>
        </p:nvSpPr>
        <p:spPr>
          <a:xfrm>
            <a:off x="3742292" y="3832798"/>
            <a:ext cx="1651819" cy="672867"/>
          </a:xfrm>
          <a:prstGeom prst="roundRect">
            <a:avLst/>
          </a:prstGeom>
          <a:noFill/>
          <a:ln w="317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sz="1500" dirty="0">
              <a:solidFill>
                <a:schemeClr val="tx1"/>
              </a:solidFill>
              <a:latin typeface="DM Sans" pitchFamily="2" charset="77"/>
            </a:endParaRPr>
          </a:p>
        </p:txBody>
      </p:sp>
      <p:cxnSp>
        <p:nvCxnSpPr>
          <p:cNvPr id="12" name="Connecteur droit avec flèche 11">
            <a:extLst>
              <a:ext uri="{FF2B5EF4-FFF2-40B4-BE49-F238E27FC236}">
                <a16:creationId xmlns:a16="http://schemas.microsoft.com/office/drawing/2014/main" id="{A65198B9-67D8-E3C4-2468-3194A32B8993}"/>
              </a:ext>
            </a:extLst>
          </p:cNvPr>
          <p:cNvCxnSpPr>
            <a:cxnSpLocks/>
          </p:cNvCxnSpPr>
          <p:nvPr/>
        </p:nvCxnSpPr>
        <p:spPr>
          <a:xfrm>
            <a:off x="2854825" y="1647132"/>
            <a:ext cx="893613" cy="0"/>
          </a:xfrm>
          <a:prstGeom prst="straightConnector1">
            <a:avLst/>
          </a:prstGeom>
          <a:ln w="31750" cap="rnd">
            <a:gradFill flip="none" rotWithShape="1">
              <a:gsLst>
                <a:gs pos="0">
                  <a:srgbClr val="00B050"/>
                </a:gs>
                <a:gs pos="100000">
                  <a:srgbClr val="FF0000"/>
                </a:gs>
              </a:gsLst>
              <a:lin ang="0" scaled="1"/>
              <a:tileRect/>
            </a:gra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13" name="Connecteur droit avec flèche 12">
            <a:extLst>
              <a:ext uri="{FF2B5EF4-FFF2-40B4-BE49-F238E27FC236}">
                <a16:creationId xmlns:a16="http://schemas.microsoft.com/office/drawing/2014/main" id="{6A2384AA-079F-CB28-6899-4B499BC14B84}"/>
              </a:ext>
            </a:extLst>
          </p:cNvPr>
          <p:cNvCxnSpPr>
            <a:cxnSpLocks/>
            <a:stCxn id="2" idx="3"/>
            <a:endCxn id="6" idx="1"/>
          </p:cNvCxnSpPr>
          <p:nvPr/>
        </p:nvCxnSpPr>
        <p:spPr>
          <a:xfrm flipV="1">
            <a:off x="5397909" y="1647132"/>
            <a:ext cx="870475" cy="1"/>
          </a:xfrm>
          <a:prstGeom prst="straightConnector1">
            <a:avLst/>
          </a:prstGeom>
          <a:ln w="31750" cap="rnd">
            <a:gradFill flip="none" rotWithShape="1">
              <a:gsLst>
                <a:gs pos="0">
                  <a:srgbClr val="FF0000"/>
                </a:gs>
                <a:gs pos="100000">
                  <a:schemeClr val="tx1"/>
                </a:gs>
              </a:gsLst>
              <a:lin ang="0" scaled="1"/>
              <a:tileRect/>
            </a:gra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19" name="Connecteur droit avec flèche 18">
            <a:extLst>
              <a:ext uri="{FF2B5EF4-FFF2-40B4-BE49-F238E27FC236}">
                <a16:creationId xmlns:a16="http://schemas.microsoft.com/office/drawing/2014/main" id="{1F30697F-981D-1B83-F212-B2B8B63BFB4D}"/>
              </a:ext>
            </a:extLst>
          </p:cNvPr>
          <p:cNvCxnSpPr>
            <a:cxnSpLocks/>
            <a:stCxn id="11" idx="1"/>
            <a:endCxn id="10" idx="3"/>
          </p:cNvCxnSpPr>
          <p:nvPr/>
        </p:nvCxnSpPr>
        <p:spPr>
          <a:xfrm flipH="1">
            <a:off x="2875614" y="4169232"/>
            <a:ext cx="866678" cy="1"/>
          </a:xfrm>
          <a:prstGeom prst="straightConnector1">
            <a:avLst/>
          </a:prstGeom>
          <a:ln w="31750" cap="rnd">
            <a:gradFill flip="none" rotWithShape="1">
              <a:gsLst>
                <a:gs pos="0">
                  <a:srgbClr val="FF0000"/>
                </a:gs>
                <a:gs pos="100000">
                  <a:schemeClr val="tx1"/>
                </a:gs>
              </a:gsLst>
              <a:lin ang="0" scaled="1"/>
              <a:tileRect/>
            </a:gra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41" name="Connecteur droit avec flèche 40">
            <a:extLst>
              <a:ext uri="{FF2B5EF4-FFF2-40B4-BE49-F238E27FC236}">
                <a16:creationId xmlns:a16="http://schemas.microsoft.com/office/drawing/2014/main" id="{6D924F3E-346A-2171-349D-B42A6D62DE08}"/>
              </a:ext>
            </a:extLst>
          </p:cNvPr>
          <p:cNvCxnSpPr>
            <a:cxnSpLocks/>
            <a:stCxn id="8" idx="1"/>
            <a:endCxn id="9" idx="3"/>
          </p:cNvCxnSpPr>
          <p:nvPr/>
        </p:nvCxnSpPr>
        <p:spPr>
          <a:xfrm flipH="1" flipV="1">
            <a:off x="5389220" y="4168803"/>
            <a:ext cx="879165" cy="428"/>
          </a:xfrm>
          <a:prstGeom prst="straightConnector1">
            <a:avLst/>
          </a:prstGeom>
          <a:ln w="31750" cap="rnd">
            <a:gradFill flip="none" rotWithShape="1">
              <a:gsLst>
                <a:gs pos="0">
                  <a:srgbClr val="00B050"/>
                </a:gs>
                <a:gs pos="100000">
                  <a:schemeClr val="tx1"/>
                </a:gs>
              </a:gsLst>
              <a:lin ang="0" scaled="1"/>
              <a:tileRect/>
            </a:gra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24" name="Connecteur droit avec flèche 23">
            <a:extLst>
              <a:ext uri="{FF2B5EF4-FFF2-40B4-BE49-F238E27FC236}">
                <a16:creationId xmlns:a16="http://schemas.microsoft.com/office/drawing/2014/main" id="{27F7C78D-6AD3-A3F6-4B22-AF183A625239}"/>
              </a:ext>
            </a:extLst>
          </p:cNvPr>
          <p:cNvCxnSpPr>
            <a:cxnSpLocks/>
            <a:stCxn id="9" idx="3"/>
            <a:endCxn id="8" idx="1"/>
          </p:cNvCxnSpPr>
          <p:nvPr/>
        </p:nvCxnSpPr>
        <p:spPr>
          <a:xfrm>
            <a:off x="5389220" y="4168803"/>
            <a:ext cx="879165" cy="428"/>
          </a:xfrm>
          <a:prstGeom prst="straightConnector1">
            <a:avLst/>
          </a:prstGeom>
          <a:ln w="31750" cap="rnd">
            <a:gradFill flip="none" rotWithShape="1">
              <a:gsLst>
                <a:gs pos="0">
                  <a:srgbClr val="00B050"/>
                </a:gs>
                <a:gs pos="100000">
                  <a:srgbClr val="FF0000"/>
                </a:gs>
              </a:gsLst>
              <a:lin ang="10800000" scaled="1"/>
              <a:tileRect/>
            </a:gradFill>
            <a:headEnd type="oval"/>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374511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1"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77">
          <a:extLst>
            <a:ext uri="{FF2B5EF4-FFF2-40B4-BE49-F238E27FC236}">
              <a16:creationId xmlns:a16="http://schemas.microsoft.com/office/drawing/2014/main" id="{26F8B536-17EE-A9DE-1B4C-828550CD4F69}"/>
            </a:ext>
          </a:extLst>
        </p:cNvPr>
        <p:cNvGrpSpPr/>
        <p:nvPr/>
      </p:nvGrpSpPr>
      <p:grpSpPr>
        <a:xfrm>
          <a:off x="0" y="0"/>
          <a:ext cx="0" cy="0"/>
          <a:chOff x="0" y="0"/>
          <a:chExt cx="0" cy="0"/>
        </a:xfrm>
      </p:grpSpPr>
      <p:sp>
        <p:nvSpPr>
          <p:cNvPr id="278" name="Google Shape;278;p34">
            <a:extLst>
              <a:ext uri="{FF2B5EF4-FFF2-40B4-BE49-F238E27FC236}">
                <a16:creationId xmlns:a16="http://schemas.microsoft.com/office/drawing/2014/main" id="{1B7D6B0C-EBEC-F316-8F92-0DFDF3E6FEDA}"/>
              </a:ext>
            </a:extLst>
          </p:cNvPr>
          <p:cNvSpPr txBox="1">
            <a:spLocks noGrp="1"/>
          </p:cNvSpPr>
          <p:nvPr>
            <p:ph type="title"/>
          </p:nvPr>
        </p:nvSpPr>
        <p:spPr>
          <a:xfrm>
            <a:off x="444991" y="32577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Architecture du système de transmission</a:t>
            </a:r>
          </a:p>
        </p:txBody>
      </p:sp>
      <p:sp>
        <p:nvSpPr>
          <p:cNvPr id="5" name="Rectangle : coins arrondis 4">
            <a:extLst>
              <a:ext uri="{FF2B5EF4-FFF2-40B4-BE49-F238E27FC236}">
                <a16:creationId xmlns:a16="http://schemas.microsoft.com/office/drawing/2014/main" id="{59C22ED7-B3E3-495E-2605-06F1405833B4}"/>
              </a:ext>
            </a:extLst>
          </p:cNvPr>
          <p:cNvSpPr/>
          <p:nvPr/>
        </p:nvSpPr>
        <p:spPr>
          <a:xfrm>
            <a:off x="3748439" y="1310699"/>
            <a:ext cx="1651819" cy="672867"/>
          </a:xfrm>
          <a:prstGeom prst="roundRect">
            <a:avLst/>
          </a:prstGeom>
          <a:gradFill>
            <a:gsLst>
              <a:gs pos="1000">
                <a:srgbClr val="25282E"/>
              </a:gs>
              <a:gs pos="100000">
                <a:schemeClr val="bg2"/>
              </a:gs>
            </a:gsLst>
            <a:lin ang="0" scaled="1"/>
          </a:gra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1500" dirty="0">
                <a:solidFill>
                  <a:schemeClr val="tx1"/>
                </a:solidFill>
                <a:latin typeface="DM Sans" pitchFamily="2" charset="77"/>
              </a:rPr>
              <a:t>Codeur</a:t>
            </a:r>
          </a:p>
        </p:txBody>
      </p:sp>
      <p:sp>
        <p:nvSpPr>
          <p:cNvPr id="9" name="Rectangle : coins arrondis 8">
            <a:extLst>
              <a:ext uri="{FF2B5EF4-FFF2-40B4-BE49-F238E27FC236}">
                <a16:creationId xmlns:a16="http://schemas.microsoft.com/office/drawing/2014/main" id="{7718B438-2F64-A4B7-7ACC-C76DE96FE5D8}"/>
              </a:ext>
            </a:extLst>
          </p:cNvPr>
          <p:cNvSpPr/>
          <p:nvPr/>
        </p:nvSpPr>
        <p:spPr>
          <a:xfrm>
            <a:off x="3746090" y="3832799"/>
            <a:ext cx="1651819" cy="672867"/>
          </a:xfrm>
          <a:prstGeom prst="roundRect">
            <a:avLst/>
          </a:prstGeom>
          <a:gradFill>
            <a:gsLst>
              <a:gs pos="1000">
                <a:srgbClr val="25282E"/>
              </a:gs>
              <a:gs pos="100000">
                <a:schemeClr val="bg2"/>
              </a:gs>
            </a:gsLst>
            <a:lin ang="0" scaled="1"/>
          </a:gra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1500" dirty="0">
                <a:solidFill>
                  <a:schemeClr val="tx1"/>
                </a:solidFill>
                <a:latin typeface="DM Sans" pitchFamily="2" charset="77"/>
              </a:rPr>
              <a:t>Décodeur</a:t>
            </a:r>
          </a:p>
        </p:txBody>
      </p:sp>
      <p:sp>
        <p:nvSpPr>
          <p:cNvPr id="2" name="Rectangle : coins arrondis 1">
            <a:extLst>
              <a:ext uri="{FF2B5EF4-FFF2-40B4-BE49-F238E27FC236}">
                <a16:creationId xmlns:a16="http://schemas.microsoft.com/office/drawing/2014/main" id="{2A96CC4E-1F72-BBE8-E619-1FE32B140E49}"/>
              </a:ext>
            </a:extLst>
          </p:cNvPr>
          <p:cNvSpPr/>
          <p:nvPr/>
        </p:nvSpPr>
        <p:spPr>
          <a:xfrm>
            <a:off x="3746090" y="1310699"/>
            <a:ext cx="1651819" cy="672867"/>
          </a:xfrm>
          <a:prstGeom prst="roundRect">
            <a:avLst/>
          </a:prstGeom>
          <a:noFill/>
          <a:ln w="317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sz="1500" dirty="0">
              <a:solidFill>
                <a:schemeClr val="tx1"/>
              </a:solidFill>
              <a:latin typeface="DM Sans" pitchFamily="2" charset="77"/>
            </a:endParaRPr>
          </a:p>
        </p:txBody>
      </p:sp>
      <p:sp>
        <p:nvSpPr>
          <p:cNvPr id="11" name="Rectangle : coins arrondis 10">
            <a:extLst>
              <a:ext uri="{FF2B5EF4-FFF2-40B4-BE49-F238E27FC236}">
                <a16:creationId xmlns:a16="http://schemas.microsoft.com/office/drawing/2014/main" id="{7BEA08F6-3518-4EF1-30AC-76842EBDE12C}"/>
              </a:ext>
            </a:extLst>
          </p:cNvPr>
          <p:cNvSpPr/>
          <p:nvPr/>
        </p:nvSpPr>
        <p:spPr>
          <a:xfrm>
            <a:off x="3742292" y="3832798"/>
            <a:ext cx="1651819" cy="672867"/>
          </a:xfrm>
          <a:prstGeom prst="roundRect">
            <a:avLst/>
          </a:prstGeom>
          <a:noFill/>
          <a:ln w="317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sz="1500" dirty="0">
              <a:solidFill>
                <a:schemeClr val="tx1"/>
              </a:solidFill>
              <a:latin typeface="DM Sans" pitchFamily="2" charset="77"/>
            </a:endParaRPr>
          </a:p>
        </p:txBody>
      </p:sp>
    </p:spTree>
    <p:extLst>
      <p:ext uri="{BB962C8B-B14F-4D97-AF65-F5344CB8AC3E}">
        <p14:creationId xmlns:p14="http://schemas.microsoft.com/office/powerpoint/2010/main" val="2336019092"/>
      </p:ext>
    </p:extLst>
  </p:cSld>
  <p:clrMapOvr>
    <a:masterClrMapping/>
  </p:clrMapOvr>
</p:sld>
</file>

<file path=ppt/theme/theme1.xml><?xml version="1.0" encoding="utf-8"?>
<a:theme xmlns:a="http://schemas.openxmlformats.org/drawingml/2006/main" name="Artificial Intelligence in Finance Newsletter by Slidesgo">
  <a:themeElements>
    <a:clrScheme name="Simple Light">
      <a:dk1>
        <a:srgbClr val="FFFFFF"/>
      </a:dk1>
      <a:lt1>
        <a:srgbClr val="25282F"/>
      </a:lt1>
      <a:dk2>
        <a:srgbClr val="6987EE"/>
      </a:dk2>
      <a:lt2>
        <a:srgbClr val="9DC5F1"/>
      </a:lt2>
      <a:accent1>
        <a:srgbClr val="CDBCF5"/>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150</TotalTime>
  <Words>1936</Words>
  <Application>Microsoft Macintosh PowerPoint</Application>
  <PresentationFormat>Affichage à l'écran (16:9)</PresentationFormat>
  <Paragraphs>330</Paragraphs>
  <Slides>44</Slides>
  <Notes>44</Notes>
  <HiddenSlides>0</HiddenSlides>
  <MMClips>0</MMClips>
  <ScaleCrop>false</ScaleCrop>
  <HeadingPairs>
    <vt:vector size="6" baseType="variant">
      <vt:variant>
        <vt:lpstr>Polices utilisées</vt:lpstr>
      </vt:variant>
      <vt:variant>
        <vt:i4>9</vt:i4>
      </vt:variant>
      <vt:variant>
        <vt:lpstr>Thème</vt:lpstr>
      </vt:variant>
      <vt:variant>
        <vt:i4>2</vt:i4>
      </vt:variant>
      <vt:variant>
        <vt:lpstr>Titres des diapositives</vt:lpstr>
      </vt:variant>
      <vt:variant>
        <vt:i4>44</vt:i4>
      </vt:variant>
    </vt:vector>
  </HeadingPairs>
  <TitlesOfParts>
    <vt:vector size="55" baseType="lpstr">
      <vt:lpstr>Arial</vt:lpstr>
      <vt:lpstr>Proxima Nova</vt:lpstr>
      <vt:lpstr>Amatic SC</vt:lpstr>
      <vt:lpstr>DM Sans</vt:lpstr>
      <vt:lpstr>Raleway</vt:lpstr>
      <vt:lpstr>Roboto Medium</vt:lpstr>
      <vt:lpstr>Calibri</vt:lpstr>
      <vt:lpstr>Figtree</vt:lpstr>
      <vt:lpstr>Nunito Light</vt:lpstr>
      <vt:lpstr>Artificial Intelligence in Finance Newsletter by Slidesgo</vt:lpstr>
      <vt:lpstr>Slidesgo Final Pages</vt:lpstr>
      <vt:lpstr>Atelier logiciel : simulation d’un système de transmission</vt:lpstr>
      <vt:lpstr>Sommaire</vt:lpstr>
      <vt:lpstr>Equipe et rôles</vt:lpstr>
      <vt:lpstr>Gestion de projet</vt:lpstr>
      <vt:lpstr>Gestion du développement</vt:lpstr>
      <vt:lpstr>Architecture du système de transmission</vt:lpstr>
      <vt:lpstr>Présentation PowerPoint</vt:lpstr>
      <vt:lpstr>Architecture du système de transmission</vt:lpstr>
      <vt:lpstr>Architecture du système de transmission</vt:lpstr>
      <vt:lpstr>Architecture du système de transmission</vt:lpstr>
      <vt:lpstr>Behind the scenes</vt:lpstr>
      <vt:lpstr>Tips &amp; tricks</vt:lpstr>
      <vt:lpstr>News examples</vt:lpstr>
      <vt:lpstr>—Our motto</vt:lpstr>
      <vt:lpstr>April 14</vt:lpstr>
      <vt:lpstr>What are we going to do next quarter?</vt:lpstr>
      <vt:lpstr>Our ideas</vt:lpstr>
      <vt:lpstr>“Exclusive and inspiring”</vt:lpstr>
      <vt:lpstr>Process for the next project</vt:lpstr>
      <vt:lpstr>Organizational chart</vt:lpstr>
      <vt:lpstr>Life's moments</vt:lpstr>
      <vt:lpstr>Testimonials</vt:lpstr>
      <vt:lpstr>Case studies</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Présentation PowerPoint</vt:lpstr>
      <vt:lpstr>Présentation PowerPoint</vt:lpstr>
      <vt:lpstr>Présentation PowerPoint</vt:lpstr>
      <vt:lpstr>Présentation PowerPoint</vt:lpstr>
      <vt:lpstr>Présentation PowerPoint</vt:lpstr>
      <vt:lpstr>...and our sets of editable icons</vt:lpstr>
      <vt:lpstr>Présentation PowerPoint</vt:lpstr>
      <vt:lpstr>Présentation PowerPoint</vt:lpstr>
      <vt:lpstr>Présentation PowerPoint</vt:lpstr>
      <vt:lpstr>Présentation PowerPoint</vt:lpstr>
      <vt:lpstr>Nature Icons</vt:lpstr>
      <vt:lpstr>SEO &amp; Marketing Icons</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Pol Guillou</cp:lastModifiedBy>
  <cp:revision>7</cp:revision>
  <dcterms:modified xsi:type="dcterms:W3CDTF">2024-10-13T14:38:25Z</dcterms:modified>
</cp:coreProperties>
</file>